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erriweather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210CB1-A4E5-4019-A41C-B7C518403006}">
  <a:tblStyle styleId="{BC210CB1-A4E5-4019-A41C-B7C51840300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304897e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304897ee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5304897ee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304897e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304897ee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5304897ee7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304897ee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304897ee7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5304897ee7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304897ee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304897ee7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5304897ee7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304897ee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304897ee7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5304897ee7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304897ee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304897ee7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5304897ee7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304897ee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304897ee7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5304897ee7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304897ee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304897ee7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5304897ee7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304897ee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304897ee7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5304897ee7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304897ee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304897ee7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5304897ee7_1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304897ee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304897ee7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5304897ee7_1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304897ee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304897ee7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5304897ee7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1032296" y="2287548"/>
            <a:ext cx="10470876" cy="109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lang="en-IN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IN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“DESIGN AND IMPLEMENTATION OF 6T SRAM CELL”</a:t>
            </a:r>
            <a:endParaRPr sz="28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4" descr="MITE LOGO (2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991" y="363530"/>
            <a:ext cx="1466021" cy="18745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751012" y="646094"/>
            <a:ext cx="981456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MANGALORE INSTITUTE OF TECHNOLOGY &amp; ENGINEERING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Accredited by NAAC with A+ Grade, An ISO 9001: 2015 Certified Institution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Unit of Rajalaxmi Education Trust®, Mangalore - 575001)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V.T.U., Belagavi, Approved by AICTE, New Delhi.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651116" y="1740396"/>
            <a:ext cx="7446269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070C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DEPARTMENT OF ELECTRONICS &amp; COMMUNICATION 			ENGINEERING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(Accredited by NBA)</a:t>
            </a:r>
            <a:endParaRPr sz="1800" b="1" dirty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220169" y="3248317"/>
            <a:ext cx="8095129" cy="303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u="none" dirty="0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Associates</a:t>
            </a:r>
            <a:r>
              <a:rPr lang="en-IN" sz="2400" b="0" u="none" dirty="0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ROSHAN CHANDRAHAS HEGDE			4MT20EC061</a:t>
            </a:r>
            <a:endParaRPr sz="2000" b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RAHUL						4MT20EC021</a:t>
            </a:r>
            <a:endParaRPr sz="2000" b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GOU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 RAVINDRA GUMATHANNAVAR		4MT20EC033</a:t>
            </a:r>
            <a:endParaRPr dirty="0"/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SUJAY						4MT20EC076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0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Ms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Sowjanya</a:t>
            </a: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Assistant Professor	</a:t>
            </a:r>
            <a:endParaRPr sz="2000" b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 of ECE</a:t>
            </a:r>
            <a:endParaRPr sz="2000" b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</a:t>
            </a:r>
            <a:endParaRPr sz="1350" b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441625" y="447631"/>
            <a:ext cx="79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6T SRAM 90nm CIRCUIT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00" y="900000"/>
            <a:ext cx="10375200" cy="53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00" y="900000"/>
            <a:ext cx="10375200" cy="5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372269" y="351750"/>
            <a:ext cx="81057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 DC RESPONSE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00" y="900000"/>
            <a:ext cx="10375200" cy="5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662400" y="370783"/>
            <a:ext cx="79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DC RESPONSE &amp; DC ANALYSIS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75" y="805850"/>
            <a:ext cx="10375200" cy="5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626C0E-8FDD-5ADC-ECE1-BF0ECEFF7CC9}"/>
              </a:ext>
            </a:extLst>
          </p:cNvPr>
          <p:cNvSpPr txBox="1"/>
          <p:nvPr/>
        </p:nvSpPr>
        <p:spPr>
          <a:xfrm>
            <a:off x="872075" y="470558"/>
            <a:ext cx="377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BUTTERFLY CURVE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t="13396" b="13396"/>
          <a:stretch/>
        </p:blipFill>
        <p:spPr>
          <a:xfrm>
            <a:off x="6096000" y="819650"/>
            <a:ext cx="5257800" cy="5448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816900" y="358999"/>
            <a:ext cx="826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TEMPERATURE</a:t>
            </a:r>
            <a:endParaRPr sz="1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900" y="819650"/>
            <a:ext cx="5174525" cy="54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844475" y="378075"/>
            <a:ext cx="808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POWER</a:t>
            </a:r>
            <a:endParaRPr sz="1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9EB52-F4D1-C149-6A61-668D41810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69" y="970384"/>
            <a:ext cx="9255061" cy="51504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675" y="874850"/>
            <a:ext cx="10375200" cy="5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775500" y="322900"/>
            <a:ext cx="861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6T SRAM 45nm CIRCUIT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475" y="883725"/>
            <a:ext cx="10569875" cy="5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830700" y="400100"/>
            <a:ext cx="79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DC RESPONSE 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4018200" y="640275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75" y="1012825"/>
            <a:ext cx="10500875" cy="528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/>
        </p:nvSpPr>
        <p:spPr>
          <a:xfrm>
            <a:off x="1010075" y="77825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858275" y="378075"/>
            <a:ext cx="80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DC RESPONSE &amp; DC ANALYSIS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075" y="1081825"/>
            <a:ext cx="10343725" cy="5424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22A2C9-5213-5F17-0459-0AD5601873F1}"/>
              </a:ext>
            </a:extLst>
          </p:cNvPr>
          <p:cNvSpPr txBox="1"/>
          <p:nvPr/>
        </p:nvSpPr>
        <p:spPr>
          <a:xfrm flipH="1">
            <a:off x="1081417" y="712787"/>
            <a:ext cx="327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BUTTERFLY CURVE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965969" y="235131"/>
            <a:ext cx="10124396" cy="103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>
              <a:solidFill>
                <a:srgbClr val="833C0B"/>
              </a:solidFill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913774" y="1461248"/>
            <a:ext cx="10363826" cy="4329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design a low-power 6T SRAM that is suitable for use in energy-efficient electronic systems. </a:t>
            </a:r>
            <a:endParaRPr/>
          </a:p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challenge is to reduce the power consumption of the 6T SRAM while maintaining high performance and reliability, to achieve a balance between power consumption and operational stability, as well as to improve the energy efficiency of devices that use 6T SRAM, such as mobile devices, IoT applications, and wearable devices.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00" y="888650"/>
            <a:ext cx="5202149" cy="54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050" y="888650"/>
            <a:ext cx="5367750" cy="54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/>
        </p:nvSpPr>
        <p:spPr>
          <a:xfrm>
            <a:off x="540900" y="557475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540900" y="378075"/>
            <a:ext cx="811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TEMPERATURE</a:t>
            </a:r>
            <a:endParaRPr sz="1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00" y="833450"/>
            <a:ext cx="10339476" cy="5715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6"/>
          <p:cNvSpPr txBox="1"/>
          <p:nvPr/>
        </p:nvSpPr>
        <p:spPr>
          <a:xfrm>
            <a:off x="623700" y="433275"/>
            <a:ext cx="815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POWER</a:t>
            </a:r>
            <a:endParaRPr sz="1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Work to be done</a:t>
            </a:r>
            <a:endParaRPr dirty="0"/>
          </a:p>
        </p:txBody>
      </p:sp>
      <p:sp>
        <p:nvSpPr>
          <p:cNvPr id="276" name="Google Shape;276;p37"/>
          <p:cNvSpPr txBox="1">
            <a:spLocks noGrp="1"/>
          </p:cNvSpPr>
          <p:nvPr>
            <p:ph type="body" idx="1"/>
          </p:nvPr>
        </p:nvSpPr>
        <p:spPr>
          <a:xfrm>
            <a:off x="913774" y="1515036"/>
            <a:ext cx="10363826" cy="453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IN" sz="1800" b="1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Task description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IN" sz="1800" b="1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 date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IN" sz="1800" b="1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End Date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IN" sz="1800" b="1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  <p:graphicFrame>
        <p:nvGraphicFramePr>
          <p:cNvPr id="278" name="Google Shape;278;p37"/>
          <p:cNvGraphicFramePr/>
          <p:nvPr/>
        </p:nvGraphicFramePr>
        <p:xfrm>
          <a:off x="1308847" y="1515037"/>
          <a:ext cx="9574275" cy="4788455"/>
        </p:xfrm>
        <a:graphic>
          <a:graphicData uri="http://schemas.openxmlformats.org/drawingml/2006/table">
            <a:tbl>
              <a:tblPr firstRow="1" bandRow="1">
                <a:noFill/>
                <a:tableStyleId>{BC210CB1-A4E5-4019-A41C-B7C518403006}</a:tableStyleId>
              </a:tblPr>
              <a:tblGrid>
                <a:gridCol w="329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strike="noStrike" cap="none"/>
                        <a:t>Task description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Start date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End Date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Status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Reviewed IEEE paper related to present project, exposure to Cadence Tool and implementation of basic circuits.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1/04/2023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30/04/2023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Completed.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Design and implementation of 6T SRAM cell and measuring the performance parameters.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1/05/2023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31/05/2023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Completed..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Comparison of performance parameters &amp; review paper.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1/06/2023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30/06/2023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Completed.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965969" y="235131"/>
            <a:ext cx="10124396" cy="103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400"/>
              <a:buFont typeface="Times New Roman"/>
              <a:buNone/>
            </a:pPr>
            <a:r>
              <a:rPr lang="en-IN" b="1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solidFill>
                <a:srgbClr val="833C0B"/>
              </a:solidFill>
            </a:endParaRPr>
          </a:p>
        </p:txBody>
      </p:sp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913774" y="1452282"/>
            <a:ext cx="10363826" cy="4778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342900" marR="291465" lvl="0" indent="-3429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922"/>
              <a:buFont typeface="Times New Roman"/>
              <a:buAutoNum type="arabicPeriod"/>
            </a:pPr>
            <a:r>
              <a:rPr lang="en-IN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Shin C, Cho MH, Tsukmoto Y, Nguyen BY, Mazure C, Nikolic B, Liu TTK., “</a:t>
            </a:r>
            <a:r>
              <a:rPr lang="en-IN" sz="2800" i="1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and area scaling benefits of FD-SOI technology for 6-T SRAM Cells at the 22-nm Node</a:t>
            </a:r>
            <a:r>
              <a:rPr lang="en-IN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IEEE Transactions on electron devices.  2010 Jun; 57(6). 13. Chandrak</a:t>
            </a:r>
            <a:r>
              <a:rPr lang="en-IN" sz="2800" b="1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293370" lvl="0" indent="-342900" algn="just" rtl="0">
              <a:lnSpc>
                <a:spcPct val="170000"/>
              </a:lnSpc>
              <a:spcBef>
                <a:spcPts val="2040"/>
              </a:spcBef>
              <a:spcAft>
                <a:spcPts val="0"/>
              </a:spcAft>
              <a:buClr>
                <a:srgbClr val="000000"/>
              </a:buClr>
              <a:buSzPct val="77922"/>
              <a:buFont typeface="Times New Roman"/>
              <a:buAutoNum type="arabicPeriod"/>
            </a:pPr>
            <a:r>
              <a:rPr lang="en-IN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Keerthi R, Chen H. “</a:t>
            </a:r>
            <a:r>
              <a:rPr lang="en-IN" sz="2800" i="1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Stability and SNM analysis of low power SRAM</a:t>
            </a:r>
            <a:r>
              <a:rPr lang="en-IN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IEEE International Instrumentation and Measurement Technology Conference, Victoria Canada; 2008 May. p.1541–4.  </a:t>
            </a:r>
            <a:endParaRPr/>
          </a:p>
          <a:p>
            <a:pPr marL="342900" marR="293370" lvl="0" indent="-342900" algn="just" rtl="0">
              <a:lnSpc>
                <a:spcPct val="170000"/>
              </a:lnSpc>
              <a:spcBef>
                <a:spcPts val="1495"/>
              </a:spcBef>
              <a:spcAft>
                <a:spcPts val="0"/>
              </a:spcAft>
              <a:buClr>
                <a:srgbClr val="000000"/>
              </a:buClr>
              <a:buSzPct val="77922"/>
              <a:buFont typeface="Times New Roman"/>
              <a:buAutoNum type="arabicPeriod"/>
            </a:pPr>
            <a:r>
              <a:rPr lang="en-IN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Christiensen D.C. Arandilla, Anastacia B. Alvarez, and Christian Raymund K. Roque ,“</a:t>
            </a:r>
            <a:r>
              <a:rPr lang="en-IN" sz="2800" i="1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Noise Margin of 6T SRAM Cell in 90-nm CMOS</a:t>
            </a:r>
            <a:r>
              <a:rPr lang="en-IN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IEEE UKSim 13th International Conference on Modelling and Simulation, pp534-539, 2011.  </a:t>
            </a:r>
            <a:endParaRPr/>
          </a:p>
          <a:p>
            <a:pPr marL="342900" marR="293370" lvl="0" indent="-342900" algn="just" rtl="0">
              <a:lnSpc>
                <a:spcPct val="170000"/>
              </a:lnSpc>
              <a:spcBef>
                <a:spcPts val="1935"/>
              </a:spcBef>
              <a:spcAft>
                <a:spcPts val="0"/>
              </a:spcAft>
              <a:buClr>
                <a:srgbClr val="000000"/>
              </a:buClr>
              <a:buSzPct val="77922"/>
              <a:buFont typeface="Times New Roman"/>
              <a:buAutoNum type="arabicPeriod"/>
            </a:pPr>
            <a:r>
              <a:rPr lang="en-IN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Prajna Mishra, Eugene John and Wei-Ming Lin, “</a:t>
            </a:r>
            <a:r>
              <a:rPr lang="en-IN" sz="2800" i="1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Noise Margin and Power Dissipation Analysis of various SRAM Topologies</a:t>
            </a:r>
            <a:r>
              <a:rPr lang="en-IN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IEEE 56th International Midest Symposium on Circuits and System.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24</a:t>
            </a:fld>
            <a:endParaRPr/>
          </a:p>
        </p:txBody>
      </p:sp>
      <p:sp>
        <p:nvSpPr>
          <p:cNvPr id="291" name="Google Shape;291;p39"/>
          <p:cNvSpPr txBox="1"/>
          <p:nvPr/>
        </p:nvSpPr>
        <p:spPr>
          <a:xfrm>
            <a:off x="914400" y="609599"/>
            <a:ext cx="10273553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  Calhoun, B.H., and </a:t>
            </a:r>
            <a:r>
              <a:rPr lang="en-IN" sz="1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Chandrakasan</a:t>
            </a: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A.: “Analysing static noise margin for sub-threshold SRAM in 65nm CMOS”, Solid-State Circuits Conference, Proceedings of the 31st European, 2005, pp. 363-366ms (MWSCAS), pp469472, 2013.  </a:t>
            </a:r>
            <a:endParaRPr dirty="0"/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IN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</a:t>
            </a:r>
            <a:r>
              <a:rPr lang="en-IN" sz="150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IN" sz="150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Arora G, Poonam, Singh A, “</a:t>
            </a:r>
            <a:r>
              <a:rPr lang="en-IN" sz="1500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SNM Analysis of SRAM Cells at 45nm, 32nm and 22nm technology</a:t>
            </a:r>
            <a:r>
              <a:rPr lang="en-IN" sz="150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International Journal of        Engineering Research and General Science. 2014 Jun–Jul; 2(4):785–9.</a:t>
            </a:r>
            <a:endParaRPr dirty="0"/>
          </a:p>
          <a:p>
            <a:pPr marL="34290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   Hiroyuki Yamauchi, “A Discussion on SRAM Circuit Design Trend in Deeper Nanometre-Scale Technologies”, in IEEE         TRANSACTIONS ON VERY LARGE-SCALE INTEGRATION (VLSI) SYSTEMS, VOL. 18, NO. 5, MAY 2010.</a:t>
            </a:r>
            <a:endParaRPr dirty="0"/>
          </a:p>
          <a:p>
            <a:pPr marL="34290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  Abhishek Agal et al, “6T SRAM Cell: Design and Analysis in Int. Journal of Engineering Research and Applications”, www.ijera.com ISSN: 2248-9622, Vol. 4, Issue 3(Version1), March 2014, pp.574-57.  </a:t>
            </a:r>
            <a:endParaRPr dirty="0"/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lang="en-IN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 Arvind Kumar Nigam et. Al, “6T SRAM Cell: Design and Analysis”, in Intl </a:t>
            </a:r>
            <a:r>
              <a:rPr lang="en-IN" sz="1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JEngg</a:t>
            </a: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Sci Adv Research 2015 June ;1(2):27-29.</a:t>
            </a:r>
            <a:endParaRPr dirty="0"/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lang="en-IN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  K. Dhananjay, </a:t>
            </a:r>
            <a:r>
              <a:rPr lang="en-IN" sz="1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</a:t>
            </a: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M. N. Giri Prasad, </a:t>
            </a:r>
            <a:r>
              <a:rPr lang="en-IN" sz="1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Dr.K.Padmaraju</a:t>
            </a: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IN" sz="1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</a:t>
            </a: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M. Raja Reddy, “Design of Low Power SRAM in 45 </a:t>
            </a:r>
            <a:r>
              <a:rPr lang="en-IN" sz="1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ηm</a:t>
            </a: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CMOS Technology” ,in International Journal of Engineering Research and Applications (IJERA) ISSN:  2248-9622.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965969" y="235131"/>
            <a:ext cx="10124396" cy="103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400"/>
              <a:buFont typeface="Times New Roman"/>
              <a:buNone/>
            </a:pPr>
            <a:r>
              <a:rPr lang="en-IN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/ Block Diagram/ Flowchart</a:t>
            </a:r>
            <a:endParaRPr dirty="0">
              <a:solidFill>
                <a:srgbClr val="833C0B"/>
              </a:solidFill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pic>
        <p:nvPicPr>
          <p:cNvPr id="113" name="Google Shape;113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1604682"/>
            <a:ext cx="3576918" cy="4840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38200" y="3113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IN"/>
            </a:b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pic>
        <p:nvPicPr>
          <p:cNvPr id="120" name="Google Shape;120;p17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1900" y="1132729"/>
            <a:ext cx="9728200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1156447" y="64060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6T SRAM 180nm CIRCUIT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1023875" y="406500"/>
            <a:ext cx="8640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DC response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875" y="986125"/>
            <a:ext cx="10260925" cy="53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27" y="896470"/>
            <a:ext cx="10876573" cy="5378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477227" y="527138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DC RESPONSE &amp; DC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99179"/>
            <a:ext cx="10376385" cy="538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744894" y="570649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BUTTERFLY CURVE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836459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TEMPERATURE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5628" y="815789"/>
            <a:ext cx="4926611" cy="5163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847231" y="815789"/>
            <a:ext cx="5403475" cy="513729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775446" y="501650"/>
            <a:ext cx="49664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POWER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C0D10-EC69-BB31-6A44-EB9189D32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46" y="1091682"/>
            <a:ext cx="10411958" cy="5193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792</Words>
  <Application>Microsoft Office PowerPoint</Application>
  <PresentationFormat>Widescreen</PresentationFormat>
  <Paragraphs>113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Times New Roman</vt:lpstr>
      <vt:lpstr>Arial</vt:lpstr>
      <vt:lpstr>Noto Sans Symbols</vt:lpstr>
      <vt:lpstr>Calibri</vt:lpstr>
      <vt:lpstr>Merriweather</vt:lpstr>
      <vt:lpstr>Wingdings</vt:lpstr>
      <vt:lpstr>Office Theme</vt:lpstr>
      <vt:lpstr>  “DESIGN AND IMPLEMENTATION OF 6T SRAM CELL”</vt:lpstr>
      <vt:lpstr>Problem Statement </vt:lpstr>
      <vt:lpstr>Methodology / Block Diagram/ Flowchart</vt:lpstr>
      <vt:lpstr> </vt:lpstr>
      <vt:lpstr>DC response</vt:lpstr>
      <vt:lpstr>PowerPoint Presentation</vt:lpstr>
      <vt:lpstr>PowerPoint Presentation</vt:lpstr>
      <vt:lpstr>TEMPERATURE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to be done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Phase 2 Presentation on  “DESIGN AND IMPLEMENTATION OF 6T SRAM CELL”</dc:title>
  <dc:creator>SUJAY</dc:creator>
  <cp:lastModifiedBy>B Rahul Eranna</cp:lastModifiedBy>
  <cp:revision>18</cp:revision>
  <dcterms:modified xsi:type="dcterms:W3CDTF">2023-06-17T17:31:08Z</dcterms:modified>
</cp:coreProperties>
</file>