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_Seattle_2016_Listing_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BA3A58-BEEE-41FB-9374-280A7C1AD4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AirBnB_Seattle_2016_Listing_Dashboard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36E3E2-542B-4BA7-BA57-EF29A440D1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5/21/2024 5:41:02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626513D-1F10-4522-8791-32E1D720D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" name="slide3">
            <a:extLst>
              <a:ext uri="{FF2B5EF4-FFF2-40B4-BE49-F238E27FC236}">
                <a16:creationId xmlns:a16="http://schemas.microsoft.com/office/drawing/2014/main" id="{4B95C3FC-D701-4FFF-8102-A407EDD63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574675"/>
            <a:ext cx="1172845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CE9D225F-5DC0-491A-8F89-495DF204E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1173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143AA0EC-E07B-4C1F-BEFA-94C2541BE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060450"/>
            <a:ext cx="1188085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AFD7B1C5-A318-4C74-B513-D7B948F4C6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066800"/>
            <a:ext cx="118681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F531FA0C-142F-4DCF-83B4-D6D400D2F1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990600"/>
            <a:ext cx="11880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2024-05-21T05:41:03Z</dcterms:created>
  <dcterms:modified xsi:type="dcterms:W3CDTF">2024-05-21T05:41:03Z</dcterms:modified>
</cp:coreProperties>
</file>