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Seattle_2016_Listing_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9CAFA1-706A-452A-A999-60E64E5109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AirBnB_Seattle_2016_Listing_Dashboard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A4CD6E-EE0F-4351-A019-49F924AE28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5/21/2024 3:31:51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4424F83-08F1-4442-BAE8-E0AE3CF9C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8A95E5C0-E3E7-4320-BF06-5FE64EA1D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574675"/>
            <a:ext cx="1172845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8D76E802-25DB-43B3-B9F5-951094F13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1173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6DC0307D-4B86-4854-B9E0-AB12A0794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060450"/>
            <a:ext cx="1188085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B028231C-A595-4124-85C9-E4CD3FE623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066800"/>
            <a:ext cx="118681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36FB173E-96D1-42FC-922E-7CC700AD06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990600"/>
            <a:ext cx="11880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2024-05-21T03:31:52Z</dcterms:created>
  <dcterms:modified xsi:type="dcterms:W3CDTF">2024-05-21T03:31:52Z</dcterms:modified>
</cp:coreProperties>
</file>