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668963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2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72" y="897890"/>
            <a:ext cx="4818619" cy="1910080"/>
          </a:xfrm>
        </p:spPr>
        <p:txBody>
          <a:bodyPr anchor="b"/>
          <a:lstStyle>
            <a:lvl1pPr algn="ctr"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21" y="2881630"/>
            <a:ext cx="4251722" cy="132461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64" indent="0" algn="ctr">
              <a:buNone/>
              <a:defRPr sz="1240"/>
            </a:lvl2pPr>
            <a:lvl3pPr marL="566928" indent="0" algn="ctr">
              <a:buNone/>
              <a:defRPr sz="1116"/>
            </a:lvl3pPr>
            <a:lvl4pPr marL="850392" indent="0" algn="ctr">
              <a:buNone/>
              <a:defRPr sz="992"/>
            </a:lvl4pPr>
            <a:lvl5pPr marL="1133856" indent="0" algn="ctr">
              <a:buNone/>
              <a:defRPr sz="992"/>
            </a:lvl5pPr>
            <a:lvl6pPr marL="1417320" indent="0" algn="ctr">
              <a:buNone/>
              <a:defRPr sz="992"/>
            </a:lvl6pPr>
            <a:lvl7pPr marL="1700784" indent="0" algn="ctr">
              <a:buNone/>
              <a:defRPr sz="992"/>
            </a:lvl7pPr>
            <a:lvl8pPr marL="1984248" indent="0" algn="ctr">
              <a:buNone/>
              <a:defRPr sz="992"/>
            </a:lvl8pPr>
            <a:lvl9pPr marL="2267712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6852" y="292100"/>
            <a:ext cx="122237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742" y="292100"/>
            <a:ext cx="359624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9" y="1367791"/>
            <a:ext cx="4889481" cy="228219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89" y="3671571"/>
            <a:ext cx="4889481" cy="120015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/>
                </a:solidFill>
              </a:defRPr>
            </a:lvl1pPr>
            <a:lvl2pPr marL="283464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928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39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85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32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78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24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71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1" y="1460500"/>
            <a:ext cx="240930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9913" y="1460500"/>
            <a:ext cx="240930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9" y="292101"/>
            <a:ext cx="4889481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480" y="1344930"/>
            <a:ext cx="2398237" cy="65913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480" y="2004060"/>
            <a:ext cx="239823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9913" y="1344930"/>
            <a:ext cx="2410048" cy="65913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9913" y="2004060"/>
            <a:ext cx="241004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65760"/>
            <a:ext cx="1828388" cy="12801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47" y="789941"/>
            <a:ext cx="2869913" cy="3898900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645920"/>
            <a:ext cx="1828388" cy="3049270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65760"/>
            <a:ext cx="1828388" cy="12801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0047" y="789941"/>
            <a:ext cx="2869913" cy="3898900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64" indent="0">
              <a:buNone/>
              <a:defRPr sz="1736"/>
            </a:lvl2pPr>
            <a:lvl3pPr marL="566928" indent="0">
              <a:buNone/>
              <a:defRPr sz="1488"/>
            </a:lvl3pPr>
            <a:lvl4pPr marL="850392" indent="0">
              <a:buNone/>
              <a:defRPr sz="1240"/>
            </a:lvl4pPr>
            <a:lvl5pPr marL="1133856" indent="0">
              <a:buNone/>
              <a:defRPr sz="1240"/>
            </a:lvl5pPr>
            <a:lvl6pPr marL="1417320" indent="0">
              <a:buNone/>
              <a:defRPr sz="1240"/>
            </a:lvl6pPr>
            <a:lvl7pPr marL="1700784" indent="0">
              <a:buNone/>
              <a:defRPr sz="1240"/>
            </a:lvl7pPr>
            <a:lvl8pPr marL="1984248" indent="0">
              <a:buNone/>
              <a:defRPr sz="1240"/>
            </a:lvl8pPr>
            <a:lvl9pPr marL="2267712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645920"/>
            <a:ext cx="1828388" cy="3049270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741" y="292101"/>
            <a:ext cx="4889481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41" y="1460500"/>
            <a:ext cx="4889481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741" y="5085081"/>
            <a:ext cx="127551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8AF3-283E-6F4B-B13D-79F25107545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844" y="5085081"/>
            <a:ext cx="19132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3705" y="5085081"/>
            <a:ext cx="127551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66928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32" indent="-141732" algn="l" defTabSz="566928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12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588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052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51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98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44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6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39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78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24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71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A43353-18DE-634C-8ED7-C8284C54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6" y="32950"/>
            <a:ext cx="3635633" cy="545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D5B23-7EFD-5940-8EDC-20DC66A0C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85" y="-8237"/>
            <a:ext cx="1909420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0D7C3-5C47-8B49-AA00-8DA3DD651B85}"/>
              </a:ext>
            </a:extLst>
          </p:cNvPr>
          <p:cNvSpPr txBox="1"/>
          <p:nvPr/>
        </p:nvSpPr>
        <p:spPr>
          <a:xfrm>
            <a:off x="-64371" y="-604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F4957-786B-984F-BA8B-9E93B97AA3B9}"/>
              </a:ext>
            </a:extLst>
          </p:cNvPr>
          <p:cNvSpPr txBox="1"/>
          <p:nvPr/>
        </p:nvSpPr>
        <p:spPr>
          <a:xfrm>
            <a:off x="3739159" y="-604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780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 Oleksy</dc:creator>
  <cp:lastModifiedBy>Isabella Oleksy</cp:lastModifiedBy>
  <cp:revision>4</cp:revision>
  <dcterms:created xsi:type="dcterms:W3CDTF">2022-02-10T20:42:59Z</dcterms:created>
  <dcterms:modified xsi:type="dcterms:W3CDTF">2022-03-28T18:35:16Z</dcterms:modified>
</cp:coreProperties>
</file>