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41148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4"/>
    <p:restoredTop sz="94648"/>
  </p:normalViewPr>
  <p:slideViewPr>
    <p:cSldViewPr snapToGrid="0" snapToObjects="1">
      <p:cViewPr varScale="1">
        <p:scale>
          <a:sx n="146" d="100"/>
          <a:sy n="146" d="100"/>
        </p:scale>
        <p:origin x="2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" y="897890"/>
            <a:ext cx="3497580" cy="1910080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2881630"/>
            <a:ext cx="3086100" cy="1324610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2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3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" y="292100"/>
            <a:ext cx="887254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3" y="292100"/>
            <a:ext cx="2610326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9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50" y="1367791"/>
            <a:ext cx="3549015" cy="2282190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50" y="3671571"/>
            <a:ext cx="3549015" cy="1200150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/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2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3" y="1460500"/>
            <a:ext cx="174879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8" y="1460500"/>
            <a:ext cx="174879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" y="292101"/>
            <a:ext cx="3549015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9" y="1344930"/>
            <a:ext cx="1740753" cy="659130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9" y="2004060"/>
            <a:ext cx="1740753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8" y="1344930"/>
            <a:ext cx="1749326" cy="659130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8" y="2004060"/>
            <a:ext cx="1749326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2/10/22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7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2/10/22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9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2/10/22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4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365760"/>
            <a:ext cx="1327130" cy="128016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6" y="789941"/>
            <a:ext cx="2083118" cy="3898900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1645920"/>
            <a:ext cx="1327130" cy="3049270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1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365760"/>
            <a:ext cx="1327130" cy="128016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6" y="789941"/>
            <a:ext cx="2083118" cy="3898900"/>
          </a:xfrm>
        </p:spPr>
        <p:txBody>
          <a:bodyPr anchor="t"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1645920"/>
            <a:ext cx="1327130" cy="3049270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3" y="292101"/>
            <a:ext cx="354901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3" y="1460500"/>
            <a:ext cx="354901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3" y="5085081"/>
            <a:ext cx="92583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970AF-6EB8-4B4E-8B58-B0EA95C25003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8" y="5085081"/>
            <a:ext cx="138874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8" y="5085081"/>
            <a:ext cx="92583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0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4579C3-5AFC-D640-A73C-8932FFC62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57600" cy="5486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38281B-19F2-374E-AC65-F056A39ED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855" y="1885456"/>
            <a:ext cx="464949" cy="2743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26CA6C-476E-FB42-B88F-76CAC8BAA195}"/>
              </a:ext>
            </a:extLst>
          </p:cNvPr>
          <p:cNvSpPr txBox="1"/>
          <p:nvPr/>
        </p:nvSpPr>
        <p:spPr>
          <a:xfrm>
            <a:off x="3541926" y="1614452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Forel-Ule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color (dwl)</a:t>
            </a:r>
          </a:p>
        </p:txBody>
      </p:sp>
    </p:spTree>
    <p:extLst>
      <p:ext uri="{BB962C8B-B14F-4D97-AF65-F5344CB8AC3E}">
        <p14:creationId xmlns:p14="http://schemas.microsoft.com/office/powerpoint/2010/main" val="44678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8670</TotalTime>
  <Words>6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Isabella Oleksy</dc:creator>
  <cp:lastModifiedBy>Isabella Oleksy</cp:lastModifiedBy>
  <cp:revision>4</cp:revision>
  <dcterms:created xsi:type="dcterms:W3CDTF">2022-01-18T18:40:15Z</dcterms:created>
  <dcterms:modified xsi:type="dcterms:W3CDTF">2022-02-16T20:13:29Z</dcterms:modified>
</cp:coreProperties>
</file>