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668963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72" y="897890"/>
            <a:ext cx="4818619" cy="1910080"/>
          </a:xfrm>
        </p:spPr>
        <p:txBody>
          <a:bodyPr anchor="b"/>
          <a:lstStyle>
            <a:lvl1pPr algn="ctr"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621" y="2881630"/>
            <a:ext cx="4251722" cy="132461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64" indent="0" algn="ctr">
              <a:buNone/>
              <a:defRPr sz="1240"/>
            </a:lvl2pPr>
            <a:lvl3pPr marL="566928" indent="0" algn="ctr">
              <a:buNone/>
              <a:defRPr sz="1116"/>
            </a:lvl3pPr>
            <a:lvl4pPr marL="850392" indent="0" algn="ctr">
              <a:buNone/>
              <a:defRPr sz="992"/>
            </a:lvl4pPr>
            <a:lvl5pPr marL="1133856" indent="0" algn="ctr">
              <a:buNone/>
              <a:defRPr sz="992"/>
            </a:lvl5pPr>
            <a:lvl6pPr marL="1417320" indent="0" algn="ctr">
              <a:buNone/>
              <a:defRPr sz="992"/>
            </a:lvl6pPr>
            <a:lvl7pPr marL="1700784" indent="0" algn="ctr">
              <a:buNone/>
              <a:defRPr sz="992"/>
            </a:lvl7pPr>
            <a:lvl8pPr marL="1984248" indent="0" algn="ctr">
              <a:buNone/>
              <a:defRPr sz="992"/>
            </a:lvl8pPr>
            <a:lvl9pPr marL="2267712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5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6852" y="292100"/>
            <a:ext cx="122237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742" y="292100"/>
            <a:ext cx="359624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89" y="1367791"/>
            <a:ext cx="4889481" cy="228219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89" y="3671571"/>
            <a:ext cx="4889481" cy="1200150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/>
                </a:solidFill>
              </a:defRPr>
            </a:lvl1pPr>
            <a:lvl2pPr marL="283464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928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39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85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32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78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24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71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41" y="1460500"/>
            <a:ext cx="240930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9913" y="1460500"/>
            <a:ext cx="240930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9" y="292101"/>
            <a:ext cx="4889481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80" y="1344930"/>
            <a:ext cx="2398237" cy="65913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480" y="2004060"/>
            <a:ext cx="239823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9913" y="1344930"/>
            <a:ext cx="2410048" cy="659130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64" indent="0">
              <a:buNone/>
              <a:defRPr sz="1240" b="1"/>
            </a:lvl2pPr>
            <a:lvl3pPr marL="566928" indent="0">
              <a:buNone/>
              <a:defRPr sz="1116" b="1"/>
            </a:lvl3pPr>
            <a:lvl4pPr marL="850392" indent="0">
              <a:buNone/>
              <a:defRPr sz="992" b="1"/>
            </a:lvl4pPr>
            <a:lvl5pPr marL="1133856" indent="0">
              <a:buNone/>
              <a:defRPr sz="992" b="1"/>
            </a:lvl5pPr>
            <a:lvl6pPr marL="1417320" indent="0">
              <a:buNone/>
              <a:defRPr sz="992" b="1"/>
            </a:lvl6pPr>
            <a:lvl7pPr marL="1700784" indent="0">
              <a:buNone/>
              <a:defRPr sz="992" b="1"/>
            </a:lvl7pPr>
            <a:lvl8pPr marL="1984248" indent="0">
              <a:buNone/>
              <a:defRPr sz="992" b="1"/>
            </a:lvl8pPr>
            <a:lvl9pPr marL="2267712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9913" y="2004060"/>
            <a:ext cx="241004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65760"/>
            <a:ext cx="1828388" cy="12801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47" y="789941"/>
            <a:ext cx="2869913" cy="3898900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645920"/>
            <a:ext cx="1828388" cy="3049270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80" y="365760"/>
            <a:ext cx="1828388" cy="1280160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10047" y="789941"/>
            <a:ext cx="2869913" cy="3898900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64" indent="0">
              <a:buNone/>
              <a:defRPr sz="1736"/>
            </a:lvl2pPr>
            <a:lvl3pPr marL="566928" indent="0">
              <a:buNone/>
              <a:defRPr sz="1488"/>
            </a:lvl3pPr>
            <a:lvl4pPr marL="850392" indent="0">
              <a:buNone/>
              <a:defRPr sz="1240"/>
            </a:lvl4pPr>
            <a:lvl5pPr marL="1133856" indent="0">
              <a:buNone/>
              <a:defRPr sz="1240"/>
            </a:lvl5pPr>
            <a:lvl6pPr marL="1417320" indent="0">
              <a:buNone/>
              <a:defRPr sz="1240"/>
            </a:lvl6pPr>
            <a:lvl7pPr marL="1700784" indent="0">
              <a:buNone/>
              <a:defRPr sz="1240"/>
            </a:lvl7pPr>
            <a:lvl8pPr marL="1984248" indent="0">
              <a:buNone/>
              <a:defRPr sz="1240"/>
            </a:lvl8pPr>
            <a:lvl9pPr marL="2267712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80" y="1645920"/>
            <a:ext cx="1828388" cy="3049270"/>
          </a:xfrm>
        </p:spPr>
        <p:txBody>
          <a:bodyPr/>
          <a:lstStyle>
            <a:lvl1pPr marL="0" indent="0">
              <a:buNone/>
              <a:defRPr sz="992"/>
            </a:lvl1pPr>
            <a:lvl2pPr marL="283464" indent="0">
              <a:buNone/>
              <a:defRPr sz="868"/>
            </a:lvl2pPr>
            <a:lvl3pPr marL="566928" indent="0">
              <a:buNone/>
              <a:defRPr sz="744"/>
            </a:lvl3pPr>
            <a:lvl4pPr marL="850392" indent="0">
              <a:buNone/>
              <a:defRPr sz="620"/>
            </a:lvl4pPr>
            <a:lvl5pPr marL="1133856" indent="0">
              <a:buNone/>
              <a:defRPr sz="620"/>
            </a:lvl5pPr>
            <a:lvl6pPr marL="1417320" indent="0">
              <a:buNone/>
              <a:defRPr sz="620"/>
            </a:lvl6pPr>
            <a:lvl7pPr marL="1700784" indent="0">
              <a:buNone/>
              <a:defRPr sz="620"/>
            </a:lvl7pPr>
            <a:lvl8pPr marL="1984248" indent="0">
              <a:buNone/>
              <a:defRPr sz="620"/>
            </a:lvl8pPr>
            <a:lvl9pPr marL="2267712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741" y="292101"/>
            <a:ext cx="4889481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41" y="1460500"/>
            <a:ext cx="4889481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741" y="5085081"/>
            <a:ext cx="12755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8AF3-283E-6F4B-B13D-79F25107545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7844" y="5085081"/>
            <a:ext cx="19132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705" y="5085081"/>
            <a:ext cx="12755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23CE-FF98-8546-9226-CCDE6DF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6928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32" indent="-141732" algn="l" defTabSz="566928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9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12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052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516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980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444" indent="-141732" algn="l" defTabSz="56692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6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39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784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248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712" algn="l" defTabSz="566928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13FC69-E367-B847-98A9-39AA1BF85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"/>
          <a:stretch/>
        </p:blipFill>
        <p:spPr>
          <a:xfrm>
            <a:off x="233280" y="0"/>
            <a:ext cx="3580308" cy="545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9B4AE-D4EE-A046-A1EB-67256C45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111" y="16475"/>
            <a:ext cx="1896852" cy="545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0D7C3-5C47-8B49-AA00-8DA3DD651B85}"/>
              </a:ext>
            </a:extLst>
          </p:cNvPr>
          <p:cNvSpPr txBox="1"/>
          <p:nvPr/>
        </p:nvSpPr>
        <p:spPr>
          <a:xfrm>
            <a:off x="-47895" y="-604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F4957-786B-984F-BA8B-9E93B97AA3B9}"/>
              </a:ext>
            </a:extLst>
          </p:cNvPr>
          <p:cNvSpPr txBox="1"/>
          <p:nvPr/>
        </p:nvSpPr>
        <p:spPr>
          <a:xfrm>
            <a:off x="3739159" y="-604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7803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3</cp:revision>
  <dcterms:created xsi:type="dcterms:W3CDTF">2022-02-10T20:42:59Z</dcterms:created>
  <dcterms:modified xsi:type="dcterms:W3CDTF">2022-03-01T21:09:50Z</dcterms:modified>
</cp:coreProperties>
</file>