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11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/>
    <p:restoredTop sz="94648"/>
  </p:normalViewPr>
  <p:slideViewPr>
    <p:cSldViewPr snapToGrid="0" snapToObjects="1">
      <p:cViewPr varScale="1">
        <p:scale>
          <a:sx n="140" d="100"/>
          <a:sy n="140" d="100"/>
        </p:scale>
        <p:origin x="2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897890"/>
            <a:ext cx="3497580" cy="1910080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881630"/>
            <a:ext cx="3086100" cy="1324610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292100"/>
            <a:ext cx="88725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292100"/>
            <a:ext cx="2610326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367791"/>
            <a:ext cx="3549015" cy="228219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3671571"/>
            <a:ext cx="3549015" cy="1200150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460500"/>
            <a:ext cx="17487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460500"/>
            <a:ext cx="17487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292101"/>
            <a:ext cx="354901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344930"/>
            <a:ext cx="1740753" cy="65913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2004060"/>
            <a:ext cx="174075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344930"/>
            <a:ext cx="1749326" cy="65913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2004060"/>
            <a:ext cx="174932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65760"/>
            <a:ext cx="1327130" cy="12801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789941"/>
            <a:ext cx="2083118" cy="3898900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645920"/>
            <a:ext cx="1327130" cy="3049270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1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65760"/>
            <a:ext cx="1327130" cy="12801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789941"/>
            <a:ext cx="2083118" cy="3898900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645920"/>
            <a:ext cx="1327130" cy="3049270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292101"/>
            <a:ext cx="354901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460500"/>
            <a:ext cx="354901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5085081"/>
            <a:ext cx="9258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70AF-6EB8-4B4E-8B58-B0EA95C25003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5085081"/>
            <a:ext cx="138874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5085081"/>
            <a:ext cx="9258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F5D37-AB35-6353-0DB3-477F1CA3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548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38281B-19F2-374E-AC65-F056A39E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55" y="1885456"/>
            <a:ext cx="464949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26CA6C-476E-FB42-B88F-76CAC8BAA195}"/>
              </a:ext>
            </a:extLst>
          </p:cNvPr>
          <p:cNvSpPr txBox="1"/>
          <p:nvPr/>
        </p:nvSpPr>
        <p:spPr>
          <a:xfrm>
            <a:off x="3541926" y="1614452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Forel-Ule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color (dwl)</a:t>
            </a:r>
          </a:p>
        </p:txBody>
      </p:sp>
    </p:spTree>
    <p:extLst>
      <p:ext uri="{BB962C8B-B14F-4D97-AF65-F5344CB8AC3E}">
        <p14:creationId xmlns:p14="http://schemas.microsoft.com/office/powerpoint/2010/main" val="44678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8670</TotalTime>
  <Words>6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Isabella Oleksy</dc:creator>
  <cp:lastModifiedBy>Isabella Oleksy</cp:lastModifiedBy>
  <cp:revision>6</cp:revision>
  <dcterms:created xsi:type="dcterms:W3CDTF">2022-01-18T18:40:15Z</dcterms:created>
  <dcterms:modified xsi:type="dcterms:W3CDTF">2022-06-23T14:01:31Z</dcterms:modified>
</cp:coreProperties>
</file>