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86400" cy="52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52" d="100"/>
          <a:sy n="152" d="100"/>
        </p:scale>
        <p:origin x="2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60478"/>
            <a:ext cx="4663440" cy="183049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61562"/>
            <a:ext cx="4114800" cy="1269418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3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79929"/>
            <a:ext cx="1183005" cy="4455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79929"/>
            <a:ext cx="3480435" cy="4455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10800"/>
            <a:ext cx="4732020" cy="218709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518590"/>
            <a:ext cx="4732020" cy="1150143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399646"/>
            <a:ext cx="2331720" cy="3336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399646"/>
            <a:ext cx="2331720" cy="3336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79930"/>
            <a:ext cx="4732020" cy="1016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288892"/>
            <a:ext cx="2321004" cy="631666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920557"/>
            <a:ext cx="2321004" cy="282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288892"/>
            <a:ext cx="2332435" cy="631666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920557"/>
            <a:ext cx="2332435" cy="282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50520"/>
            <a:ext cx="1769507" cy="12268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57027"/>
            <a:ext cx="2777490" cy="3736446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577340"/>
            <a:ext cx="1769507" cy="292221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50520"/>
            <a:ext cx="1769507" cy="12268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57027"/>
            <a:ext cx="2777490" cy="3736446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577340"/>
            <a:ext cx="1769507" cy="292221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79930"/>
            <a:ext cx="4732020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399646"/>
            <a:ext cx="4732020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873203"/>
            <a:ext cx="123444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3F158-AD0C-0446-8C07-9EFEC00E7909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873203"/>
            <a:ext cx="185166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873203"/>
            <a:ext cx="123444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1EDE-62B1-E543-8F95-D00C2E9B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A4B16-7521-0949-9D83-110CA00E2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5" b="2222"/>
          <a:stretch/>
        </p:blipFill>
        <p:spPr>
          <a:xfrm>
            <a:off x="0" y="0"/>
            <a:ext cx="3657600" cy="5259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0F571-E8B2-7E4B-A181-A4B82028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539" y="0"/>
            <a:ext cx="182986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6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Isabella Oleksy</dc:creator>
  <cp:lastModifiedBy>Isabella Oleksy</cp:lastModifiedBy>
  <cp:revision>1</cp:revision>
  <dcterms:created xsi:type="dcterms:W3CDTF">2022-02-05T00:00:27Z</dcterms:created>
  <dcterms:modified xsi:type="dcterms:W3CDTF">2022-02-05T00:09:33Z</dcterms:modified>
</cp:coreProperties>
</file>