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668963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897890"/>
            <a:ext cx="4818619" cy="1910080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2881630"/>
            <a:ext cx="4251722" cy="132461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64" indent="0" algn="ctr">
              <a:buNone/>
              <a:defRPr sz="1240"/>
            </a:lvl2pPr>
            <a:lvl3pPr marL="566928" indent="0" algn="ctr">
              <a:buNone/>
              <a:defRPr sz="1116"/>
            </a:lvl3pPr>
            <a:lvl4pPr marL="850392" indent="0" algn="ctr">
              <a:buNone/>
              <a:defRPr sz="992"/>
            </a:lvl4pPr>
            <a:lvl5pPr marL="1133856" indent="0" algn="ctr">
              <a:buNone/>
              <a:defRPr sz="992"/>
            </a:lvl5pPr>
            <a:lvl6pPr marL="1417320" indent="0" algn="ctr">
              <a:buNone/>
              <a:defRPr sz="992"/>
            </a:lvl6pPr>
            <a:lvl7pPr marL="1700784" indent="0" algn="ctr">
              <a:buNone/>
              <a:defRPr sz="992"/>
            </a:lvl7pPr>
            <a:lvl8pPr marL="1984248" indent="0" algn="ctr">
              <a:buNone/>
              <a:defRPr sz="992"/>
            </a:lvl8pPr>
            <a:lvl9pPr marL="2267712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292100"/>
            <a:ext cx="122237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2" y="292100"/>
            <a:ext cx="359624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1367791"/>
            <a:ext cx="4889481" cy="228219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9" y="3671571"/>
            <a:ext cx="4889481" cy="120015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/>
                </a:solidFill>
              </a:defRPr>
            </a:lvl1pPr>
            <a:lvl2pPr marL="28346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2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39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8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78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2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7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292101"/>
            <a:ext cx="4889481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1344930"/>
            <a:ext cx="2398237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2004060"/>
            <a:ext cx="239823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3" y="1344930"/>
            <a:ext cx="2410048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3" y="2004060"/>
            <a:ext cx="241004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789941"/>
            <a:ext cx="2869913" cy="389890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789941"/>
            <a:ext cx="2869913" cy="3898900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64" indent="0">
              <a:buNone/>
              <a:defRPr sz="1736"/>
            </a:lvl2pPr>
            <a:lvl3pPr marL="566928" indent="0">
              <a:buNone/>
              <a:defRPr sz="1488"/>
            </a:lvl3pPr>
            <a:lvl4pPr marL="850392" indent="0">
              <a:buNone/>
              <a:defRPr sz="1240"/>
            </a:lvl4pPr>
            <a:lvl5pPr marL="1133856" indent="0">
              <a:buNone/>
              <a:defRPr sz="1240"/>
            </a:lvl5pPr>
            <a:lvl6pPr marL="1417320" indent="0">
              <a:buNone/>
              <a:defRPr sz="1240"/>
            </a:lvl6pPr>
            <a:lvl7pPr marL="1700784" indent="0">
              <a:buNone/>
              <a:defRPr sz="1240"/>
            </a:lvl7pPr>
            <a:lvl8pPr marL="1984248" indent="0">
              <a:buNone/>
              <a:defRPr sz="1240"/>
            </a:lvl8pPr>
            <a:lvl9pPr marL="2267712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292101"/>
            <a:ext cx="4889481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1460500"/>
            <a:ext cx="4889481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8AF3-283E-6F4B-B13D-79F25107545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5085081"/>
            <a:ext cx="19132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6928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32" indent="-141732" algn="l" defTabSz="566928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2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052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51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98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44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6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39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78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24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71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1C850-6AEE-3EED-7164-BB0E378D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1"/>
          <a:stretch/>
        </p:blipFill>
        <p:spPr>
          <a:xfrm>
            <a:off x="107094" y="57666"/>
            <a:ext cx="3657600" cy="54287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61AE30-8AB2-FEBA-4B4D-AC46E3E0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50" y="2"/>
            <a:ext cx="1908313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0D7C3-5C47-8B49-AA00-8DA3DD651B85}"/>
              </a:ext>
            </a:extLst>
          </p:cNvPr>
          <p:cNvSpPr txBox="1"/>
          <p:nvPr/>
        </p:nvSpPr>
        <p:spPr>
          <a:xfrm>
            <a:off x="-58015" y="-3789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F4957-786B-984F-BA8B-9E93B97AA3B9}"/>
              </a:ext>
            </a:extLst>
          </p:cNvPr>
          <p:cNvSpPr txBox="1"/>
          <p:nvPr/>
        </p:nvSpPr>
        <p:spPr>
          <a:xfrm>
            <a:off x="3750931" y="-2965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780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5</cp:revision>
  <dcterms:created xsi:type="dcterms:W3CDTF">2022-02-10T20:42:59Z</dcterms:created>
  <dcterms:modified xsi:type="dcterms:W3CDTF">2022-06-20T19:31:59Z</dcterms:modified>
</cp:coreProperties>
</file>