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4114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164" d="100"/>
          <a:sy n="164" d="100"/>
        </p:scale>
        <p:origin x="20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897890"/>
            <a:ext cx="3497580" cy="1910080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2881630"/>
            <a:ext cx="3086100" cy="1324610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2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3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292100"/>
            <a:ext cx="887254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292100"/>
            <a:ext cx="2610326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9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1367791"/>
            <a:ext cx="3549015" cy="2282190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3671571"/>
            <a:ext cx="3549015" cy="1200150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/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2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1460500"/>
            <a:ext cx="174879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1460500"/>
            <a:ext cx="174879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292101"/>
            <a:ext cx="354901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1344930"/>
            <a:ext cx="1740753" cy="659130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2004060"/>
            <a:ext cx="174075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1344930"/>
            <a:ext cx="1749326" cy="659130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2004060"/>
            <a:ext cx="1749326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7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9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365760"/>
            <a:ext cx="1327130" cy="128016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789941"/>
            <a:ext cx="2083118" cy="3898900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645920"/>
            <a:ext cx="1327130" cy="3049270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1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365760"/>
            <a:ext cx="1327130" cy="128016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789941"/>
            <a:ext cx="2083118" cy="3898900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645920"/>
            <a:ext cx="1327130" cy="3049270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AF-6EB8-4B4E-8B58-B0EA95C2500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292101"/>
            <a:ext cx="354901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1460500"/>
            <a:ext cx="354901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5085081"/>
            <a:ext cx="9258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970AF-6EB8-4B4E-8B58-B0EA95C25003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5085081"/>
            <a:ext cx="138874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5085081"/>
            <a:ext cx="9258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194DC-5E2C-DC44-A1A0-49682BAEE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0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4579C3-5AFC-D640-A73C-8932FFC62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5486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38281B-19F2-374E-AC65-F056A39ED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855" y="1885456"/>
            <a:ext cx="464949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26CA6C-476E-FB42-B88F-76CAC8BAA195}"/>
              </a:ext>
            </a:extLst>
          </p:cNvPr>
          <p:cNvSpPr txBox="1"/>
          <p:nvPr/>
        </p:nvSpPr>
        <p:spPr>
          <a:xfrm>
            <a:off x="3541926" y="1614452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Forel-Ule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color (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dwl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678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6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Isabella Oleksy</dc:creator>
  <cp:lastModifiedBy>Isabella Oleksy</cp:lastModifiedBy>
  <cp:revision>3</cp:revision>
  <dcterms:created xsi:type="dcterms:W3CDTF">2022-01-18T18:40:15Z</dcterms:created>
  <dcterms:modified xsi:type="dcterms:W3CDTF">2022-01-18T19:40:57Z</dcterms:modified>
</cp:coreProperties>
</file>