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2624-4338-4496-9A80-1B8AC92F87D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3DA-E0E8-4F74-9163-5A05064A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2624-4338-4496-9A80-1B8AC92F87D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3DA-E0E8-4F74-9163-5A05064A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2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2624-4338-4496-9A80-1B8AC92F87D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3DA-E0E8-4F74-9163-5A05064A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3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2624-4338-4496-9A80-1B8AC92F87D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3DA-E0E8-4F74-9163-5A05064A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4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2624-4338-4496-9A80-1B8AC92F87D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3DA-E0E8-4F74-9163-5A05064A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2624-4338-4496-9A80-1B8AC92F87D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3DA-E0E8-4F74-9163-5A05064A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2624-4338-4496-9A80-1B8AC92F87D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3DA-E0E8-4F74-9163-5A05064A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2624-4338-4496-9A80-1B8AC92F87D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3DA-E0E8-4F74-9163-5A05064A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74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2624-4338-4496-9A80-1B8AC92F87D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3DA-E0E8-4F74-9163-5A05064A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7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2624-4338-4496-9A80-1B8AC92F87D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3DA-E0E8-4F74-9163-5A05064A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3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2624-4338-4496-9A80-1B8AC92F87D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3DA-E0E8-4F74-9163-5A05064A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2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52624-4338-4496-9A80-1B8AC92F87DA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93DA-E0E8-4F74-9163-5A05064A8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woh@kdd.snu.ac.k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안내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1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Sort-merge join </a:t>
            </a:r>
            <a:r>
              <a:rPr lang="ko-KR" altLang="en-US" dirty="0" smtClean="0"/>
              <a:t>을 구현</a:t>
            </a:r>
            <a:endParaRPr lang="en-US" altLang="ko-KR" dirty="0" smtClean="0"/>
          </a:p>
          <a:p>
            <a:r>
              <a:rPr lang="en-US" altLang="ko-KR" dirty="0" smtClean="0"/>
              <a:t>gen.cpp </a:t>
            </a:r>
            <a:r>
              <a:rPr lang="ko-KR" altLang="en-US" dirty="0" smtClean="0"/>
              <a:t>코드를 이용하여 </a:t>
            </a:r>
            <a:r>
              <a:rPr lang="en-US" altLang="ko-KR" dirty="0" smtClean="0"/>
              <a:t>input </a:t>
            </a:r>
            <a:r>
              <a:rPr lang="ko-KR" altLang="en-US" dirty="0"/>
              <a:t>파일을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사용법</a:t>
            </a:r>
            <a:r>
              <a:rPr lang="en-US" altLang="ko-KR" dirty="0"/>
              <a:t>: &lt;output&gt; &lt;count&gt; &lt;range&gt;</a:t>
            </a:r>
          </a:p>
          <a:p>
            <a:pPr lvl="2"/>
            <a:r>
              <a:rPr lang="en-US" altLang="ko-KR" dirty="0"/>
              <a:t>“output</a:t>
            </a:r>
            <a:r>
              <a:rPr lang="en-US" altLang="ko-KR" dirty="0" smtClean="0"/>
              <a:t>”: </a:t>
            </a:r>
            <a:r>
              <a:rPr lang="ko-KR" altLang="en-US" dirty="0" smtClean="0"/>
              <a:t>파일명</a:t>
            </a:r>
            <a:endParaRPr lang="en-US" altLang="ko-KR" dirty="0"/>
          </a:p>
          <a:p>
            <a:pPr lvl="2"/>
            <a:r>
              <a:rPr lang="en-US" altLang="ko-KR" dirty="0"/>
              <a:t>“count</a:t>
            </a:r>
            <a:r>
              <a:rPr lang="en-US" altLang="ko-KR" dirty="0" smtClean="0"/>
              <a:t>”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생성할 </a:t>
            </a:r>
            <a:r>
              <a:rPr lang="en-US" altLang="ko-KR" dirty="0"/>
              <a:t>integer </a:t>
            </a:r>
            <a:r>
              <a:rPr lang="ko-KR" altLang="en-US" dirty="0"/>
              <a:t>의 </a:t>
            </a:r>
            <a:r>
              <a:rPr lang="ko-KR" altLang="en-US" dirty="0" smtClean="0"/>
              <a:t>개수</a:t>
            </a:r>
            <a:endParaRPr lang="en-US" altLang="ko-KR" dirty="0"/>
          </a:p>
          <a:p>
            <a:pPr lvl="2"/>
            <a:r>
              <a:rPr lang="en-US" altLang="ko-KR" dirty="0"/>
              <a:t>0 ~ range (exclusive) </a:t>
            </a:r>
            <a:r>
              <a:rPr lang="ko-KR" altLang="en-US" dirty="0"/>
              <a:t>사이의 값을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smj_20</a:t>
            </a:r>
            <a:r>
              <a:rPr lang="en-US" altLang="ko-KR" dirty="0" smtClean="0"/>
              <a:t>NN</a:t>
            </a:r>
            <a:r>
              <a:rPr lang="en-US" altLang="ko-KR" dirty="0" smtClean="0"/>
              <a:t>_NNNNN.cpp </a:t>
            </a:r>
            <a:r>
              <a:rPr lang="ko-KR" altLang="en-US" dirty="0" smtClean="0"/>
              <a:t>두 개의 파일을 </a:t>
            </a:r>
            <a:r>
              <a:rPr lang="en-US" altLang="ko-KR" dirty="0" smtClean="0"/>
              <a:t>join</a:t>
            </a:r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&lt;R&gt; &lt;S&gt; &lt;output&gt;</a:t>
            </a:r>
          </a:p>
          <a:p>
            <a:pPr lvl="1"/>
            <a:r>
              <a:rPr lang="ko-KR" altLang="en-US" dirty="0"/>
              <a:t>파일명 본인 학번으로 수정해주세요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567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smj_20NN_NNNNN.cpp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void </a:t>
            </a:r>
            <a:r>
              <a:rPr lang="en-US" altLang="ko-KR" dirty="0" err="1" smtClean="0"/>
              <a:t>smj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char*) </a:t>
            </a:r>
            <a:r>
              <a:rPr lang="ko-KR" altLang="en-US" dirty="0" smtClean="0"/>
              <a:t>함수를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모두 메모리에 들어가는 것으로 가정</a:t>
            </a:r>
            <a:endParaRPr lang="en-US" altLang="ko-KR" dirty="0"/>
          </a:p>
          <a:p>
            <a:pPr lvl="1"/>
            <a:r>
              <a:rPr lang="en-US" altLang="ko-KR" dirty="0" smtClean="0"/>
              <a:t>Input file </a:t>
            </a:r>
            <a:r>
              <a:rPr lang="ko-KR" altLang="en-US" dirty="0" smtClean="0"/>
              <a:t>을 읽어서 </a:t>
            </a:r>
            <a:r>
              <a:rPr lang="en-US" altLang="ko-KR" dirty="0" smtClean="0"/>
              <a:t>sorting </a:t>
            </a:r>
            <a:r>
              <a:rPr lang="ko-KR" altLang="en-US" dirty="0" smtClean="0"/>
              <a:t>하는 부분까지 코드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sorting </a:t>
            </a:r>
            <a:r>
              <a:rPr lang="ko-KR" altLang="en-US" dirty="0" smtClean="0"/>
              <a:t>된 두 개의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출력 형식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binary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r_id</a:t>
            </a:r>
            <a:r>
              <a:rPr lang="en-US" altLang="ko-KR" dirty="0" smtClean="0"/>
              <a:t>&gt; &lt;</a:t>
            </a:r>
            <a:r>
              <a:rPr lang="en-US" altLang="ko-KR" dirty="0" err="1" smtClean="0"/>
              <a:t>s_id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를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105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메일로 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메일주소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swoh@kdd.snu.ac.kr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 형식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[DB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6][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][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]</a:t>
            </a:r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[DB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6][</a:t>
            </a:r>
            <a:r>
              <a:rPr lang="en-US" altLang="ko-KR" dirty="0" smtClean="0"/>
              <a:t>20NN-NNNNN][</a:t>
            </a:r>
            <a:r>
              <a:rPr lang="en-US" altLang="ko-KR" dirty="0" smtClean="0"/>
              <a:t>OOO]</a:t>
            </a:r>
          </a:p>
          <a:p>
            <a:pPr lvl="1"/>
            <a:r>
              <a:rPr lang="ko-KR" altLang="en-US" dirty="0" smtClean="0"/>
              <a:t>제출할 파일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smj_20NN_NNNNN.cpp </a:t>
            </a:r>
            <a:r>
              <a:rPr lang="ko-KR" altLang="en-US" dirty="0" smtClean="0"/>
              <a:t>파일명 본인학번으로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7033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160</Words>
  <Application>Microsoft Office PowerPoint</Application>
  <PresentationFormat>화면 슬라이드 쇼(4:3)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과제 6 안내</vt:lpstr>
      <vt:lpstr>과제 6</vt:lpstr>
      <vt:lpstr>코드 설명</vt:lpstr>
      <vt:lpstr>제출 방법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6 안내</dc:title>
  <dc:creator>SeongWoong</dc:creator>
  <cp:lastModifiedBy>SeongWoong</cp:lastModifiedBy>
  <cp:revision>5</cp:revision>
  <dcterms:created xsi:type="dcterms:W3CDTF">2017-04-20T08:30:18Z</dcterms:created>
  <dcterms:modified xsi:type="dcterms:W3CDTF">2017-04-20T09:03:51Z</dcterms:modified>
</cp:coreProperties>
</file>