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8" r:id="rId6"/>
    <p:sldId id="269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98" autoAdjust="0"/>
    <p:restoredTop sz="80641" autoAdjust="0"/>
  </p:normalViewPr>
  <p:slideViewPr>
    <p:cSldViewPr snapToGrid="0">
      <p:cViewPr varScale="1">
        <p:scale>
          <a:sx n="122" d="100"/>
          <a:sy n="122" d="100"/>
        </p:scale>
        <p:origin x="10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6A20D-0E67-4303-83F1-71752E48E6B3}" type="datetimeFigureOut">
              <a:rPr lang="ko-KR" altLang="en-US" smtClean="0"/>
              <a:t>2017. 3. 23.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E1163-1EF4-45C9-A7D0-BC41DA520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34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노이즈의</a:t>
            </a:r>
            <a:r>
              <a:rPr lang="ko-KR" altLang="en-US" dirty="0" smtClean="0"/>
              <a:t> 원인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기록 장비의 한계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압축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resizing </a:t>
            </a:r>
            <a:r>
              <a:rPr lang="ko-KR" altLang="en-US" baseline="0" dirty="0" smtClean="0"/>
              <a:t>과정에서의 손실 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E1163-1EF4-45C9-A7D0-BC41DA52031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488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E1163-1EF4-45C9-A7D0-BC41DA52031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02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F39E-B872-41CC-AEB4-204E235272CD}" type="datetimeFigureOut">
              <a:rPr lang="ko-KR" altLang="en-US" smtClean="0"/>
              <a:t>2017. 3. 23.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5BFC-C368-44EB-A594-63DAE9CBC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92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F39E-B872-41CC-AEB4-204E235272CD}" type="datetimeFigureOut">
              <a:rPr lang="ko-KR" altLang="en-US" smtClean="0"/>
              <a:t>2017. 3. 23.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5BFC-C368-44EB-A594-63DAE9CBC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75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F39E-B872-41CC-AEB4-204E235272CD}" type="datetimeFigureOut">
              <a:rPr lang="ko-KR" altLang="en-US" smtClean="0"/>
              <a:t>2017. 3. 23.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5BFC-C368-44EB-A594-63DAE9CBC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3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F39E-B872-41CC-AEB4-204E235272CD}" type="datetimeFigureOut">
              <a:rPr lang="ko-KR" altLang="en-US" smtClean="0"/>
              <a:t>2017. 3. 23.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5BFC-C368-44EB-A594-63DAE9CBC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44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F39E-B872-41CC-AEB4-204E235272CD}" type="datetimeFigureOut">
              <a:rPr lang="ko-KR" altLang="en-US" smtClean="0"/>
              <a:t>2017. 3. 23.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5BFC-C368-44EB-A594-63DAE9CBC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66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F39E-B872-41CC-AEB4-204E235272CD}" type="datetimeFigureOut">
              <a:rPr lang="ko-KR" altLang="en-US" smtClean="0"/>
              <a:t>2017. 3. 23.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5BFC-C368-44EB-A594-63DAE9CBC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26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F39E-B872-41CC-AEB4-204E235272CD}" type="datetimeFigureOut">
              <a:rPr lang="ko-KR" altLang="en-US" smtClean="0"/>
              <a:t>2017. 3. 23.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5BFC-C368-44EB-A594-63DAE9CBC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14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F39E-B872-41CC-AEB4-204E235272CD}" type="datetimeFigureOut">
              <a:rPr lang="ko-KR" altLang="en-US" smtClean="0"/>
              <a:t>2017. 3. 23.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5BFC-C368-44EB-A594-63DAE9CBC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3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F39E-B872-41CC-AEB4-204E235272CD}" type="datetimeFigureOut">
              <a:rPr lang="ko-KR" altLang="en-US" smtClean="0"/>
              <a:t>2017. 3. 23.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5BFC-C368-44EB-A594-63DAE9CBC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30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F39E-B872-41CC-AEB4-204E235272CD}" type="datetimeFigureOut">
              <a:rPr lang="ko-KR" altLang="en-US" smtClean="0"/>
              <a:t>2017. 3. 23.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5BFC-C368-44EB-A594-63DAE9CBC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75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F39E-B872-41CC-AEB4-204E235272CD}" type="datetimeFigureOut">
              <a:rPr lang="ko-KR" altLang="en-US" smtClean="0"/>
              <a:t>2017. 3. 23.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5BFC-C368-44EB-A594-63DAE9CBC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87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3F39E-B872-41CC-AEB4-204E235272CD}" type="datetimeFigureOut">
              <a:rPr lang="ko-KR" altLang="en-US" smtClean="0"/>
              <a:t>2017. 3. 23.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B5BFC-C368-44EB-A594-63DAE9CBC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61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졸업 프로젝트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r>
              <a:rPr lang="ko-KR" altLang="en-US" dirty="0" smtClean="0"/>
              <a:t>을 이용한 </a:t>
            </a:r>
            <a:r>
              <a:rPr lang="en-US" altLang="ko-KR" dirty="0" smtClean="0"/>
              <a:t>Camera Pose Estimation</a:t>
            </a:r>
          </a:p>
          <a:p>
            <a:r>
              <a:rPr lang="en-US" altLang="ko-KR" dirty="0" smtClean="0"/>
              <a:t>Computer Vision Lab</a:t>
            </a:r>
          </a:p>
          <a:p>
            <a:r>
              <a:rPr lang="en-US" altLang="ko-KR" dirty="0" smtClean="0"/>
              <a:t>2012-11598 </a:t>
            </a:r>
            <a:r>
              <a:rPr lang="ko-KR" altLang="en-US" dirty="0" smtClean="0"/>
              <a:t>민두기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86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Camera Pose Estimation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움직이는 카메라의 </a:t>
            </a:r>
            <a:r>
              <a:rPr lang="en-US" altLang="ko-KR" dirty="0" smtClean="0"/>
              <a:t>Pose</a:t>
            </a:r>
            <a:r>
              <a:rPr lang="ko-KR" altLang="en-US" dirty="0" smtClean="0"/>
              <a:t>를 추정하는 것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378" y="2830709"/>
            <a:ext cx="45720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0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400800" y="3550596"/>
            <a:ext cx="4953000" cy="2626367"/>
            <a:chOff x="1813867" y="1931849"/>
            <a:chExt cx="8672552" cy="4283592"/>
          </a:xfrm>
        </p:grpSpPr>
        <p:pic>
          <p:nvPicPr>
            <p:cNvPr id="4" name="Picture 2" descr="http://cs231n.github.io/assets/nn1/neur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3867" y="2151180"/>
              <a:ext cx="3921038" cy="1676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http://cs231n.github.io/assets/nn1/neuron_model.jpe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0113" y="1931849"/>
              <a:ext cx="3706306" cy="211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http://cs231n.github.io/assets/nn1/neural_net2.jpe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3867" y="4287683"/>
              <a:ext cx="3930042" cy="1927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8" descr="http://cs231n.github.io/assets/cnn/depthcol.jpe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1321" y="4421144"/>
              <a:ext cx="2363889" cy="1660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 (Convolutional Neural Network)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Neural Network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신경망을 수학적으로 모방하여 간단하게 나타낸 </a:t>
            </a:r>
            <a:r>
              <a:rPr lang="en-US" altLang="ko-KR" dirty="0" smtClean="0"/>
              <a:t>Network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이중 </a:t>
            </a:r>
            <a:r>
              <a:rPr lang="en-US" altLang="ko-KR" dirty="0" smtClean="0"/>
              <a:t>CNN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2D </a:t>
            </a:r>
            <a:r>
              <a:rPr lang="ko-KR" altLang="en-US" dirty="0" smtClean="0"/>
              <a:t>데이터를 처리하기 위한 </a:t>
            </a:r>
            <a:r>
              <a:rPr lang="en-US" altLang="ko-KR" dirty="0" smtClean="0"/>
              <a:t>Neural Network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752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CNN?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Pose estimation </a:t>
            </a:r>
            <a:r>
              <a:rPr lang="ko-KR" altLang="en-US" dirty="0" smtClean="0"/>
              <a:t>알고리즘들의 문제점</a:t>
            </a:r>
            <a:r>
              <a:rPr lang="en-US" altLang="ko-KR" dirty="0" smtClean="0"/>
              <a:t>:</a:t>
            </a:r>
          </a:p>
          <a:p>
            <a:pPr marL="720000" indent="-230400"/>
            <a:r>
              <a:rPr lang="en-US" altLang="ko-KR" dirty="0" smtClean="0"/>
              <a:t>outlier</a:t>
            </a:r>
            <a:r>
              <a:rPr lang="ko-KR" altLang="en-US" dirty="0" smtClean="0"/>
              <a:t>가 많이 나오고 </a:t>
            </a:r>
            <a:r>
              <a:rPr lang="en-US" altLang="ko-KR" dirty="0" smtClean="0"/>
              <a:t>non-textured region</a:t>
            </a:r>
            <a:r>
              <a:rPr lang="ko-KR" altLang="en-US" dirty="0" smtClean="0"/>
              <a:t>에서는 작동하지 않는다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720000" indent="-230400"/>
            <a:r>
              <a:rPr lang="ko-KR" altLang="en-US" dirty="0" smtClean="0"/>
              <a:t>작은 </a:t>
            </a:r>
            <a:r>
              <a:rPr lang="ko-KR" altLang="en-US" dirty="0"/>
              <a:t>카메라 변환의 경우 기존의 모든 </a:t>
            </a:r>
            <a:r>
              <a:rPr lang="en-US" altLang="ko-KR" dirty="0" err="1"/>
              <a:t>SfM</a:t>
            </a:r>
            <a:r>
              <a:rPr lang="en-US" altLang="ko-KR" dirty="0"/>
              <a:t> </a:t>
            </a:r>
            <a:r>
              <a:rPr lang="ko-KR" altLang="en-US" dirty="0"/>
              <a:t>접근법이 </a:t>
            </a:r>
            <a:r>
              <a:rPr lang="ko-KR" altLang="en-US" dirty="0" smtClean="0"/>
              <a:t>실패한다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CNN:</a:t>
            </a:r>
            <a:endParaRPr lang="en-US" altLang="ko-KR" dirty="0"/>
          </a:p>
          <a:p>
            <a:pPr marL="720000"/>
            <a:r>
              <a:rPr lang="en-US" altLang="ko-KR" dirty="0" smtClean="0"/>
              <a:t>Layer</a:t>
            </a:r>
            <a:r>
              <a:rPr lang="ko-KR" altLang="en-US" dirty="0" smtClean="0"/>
              <a:t>들을 깊게 쌓는 것으로 시스템의 </a:t>
            </a:r>
            <a:r>
              <a:rPr lang="en-US" altLang="ko-KR" dirty="0" smtClean="0"/>
              <a:t>capacity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flexibility</a:t>
            </a:r>
            <a:r>
              <a:rPr lang="ko-KR" altLang="en-US" dirty="0" smtClean="0"/>
              <a:t>를 증가시킬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720000"/>
            <a:r>
              <a:rPr lang="ko-KR" altLang="en-US" dirty="0" smtClean="0"/>
              <a:t>다양한 테크닉과 </a:t>
            </a:r>
            <a:r>
              <a:rPr lang="en-US" altLang="ko-KR" dirty="0" smtClean="0"/>
              <a:t>parallel computing</a:t>
            </a:r>
            <a:r>
              <a:rPr lang="ko-KR" altLang="en-US" dirty="0" smtClean="0"/>
              <a:t>을 사용하여 계산 효율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시간을 크게 단축할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158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PoseNet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2D </a:t>
            </a:r>
            <a:r>
              <a:rPr kumimoji="1" lang="ko-KR" altLang="en-US" dirty="0" smtClean="0"/>
              <a:t>사진만으로 </a:t>
            </a:r>
            <a:r>
              <a:rPr kumimoji="1" lang="en-US" altLang="ko-KR" dirty="0" smtClean="0"/>
              <a:t>camera pose</a:t>
            </a:r>
            <a:r>
              <a:rPr kumimoji="1" lang="ko-KR" altLang="en-US" dirty="0" smtClean="0"/>
              <a:t>를 </a:t>
            </a:r>
            <a:r>
              <a:rPr kumimoji="1" lang="en-US" altLang="ko-KR" dirty="0" err="1" smtClean="0"/>
              <a:t>relocalization</a:t>
            </a:r>
            <a:r>
              <a:rPr kumimoji="1" lang="ko-KR" altLang="en-US" dirty="0" smtClean="0"/>
              <a:t> 함</a:t>
            </a:r>
            <a:endParaRPr kumimoji="1" lang="en-US" altLang="ko-KR" dirty="0" smtClean="0"/>
          </a:p>
          <a:p>
            <a:r>
              <a:rPr kumimoji="1" lang="en-US" altLang="ko-KR" dirty="0" smtClean="0"/>
              <a:t>Regression</a:t>
            </a:r>
            <a:r>
              <a:rPr kumimoji="1" lang="ko-KR" altLang="en-US" dirty="0" smtClean="0"/>
              <a:t> 문제를 </a:t>
            </a:r>
            <a:r>
              <a:rPr kumimoji="1" lang="en-US" altLang="ko-KR" dirty="0" smtClean="0"/>
              <a:t>classification </a:t>
            </a:r>
            <a:r>
              <a:rPr kumimoji="1" lang="ko-KR" altLang="en-US" dirty="0" smtClean="0"/>
              <a:t>문제에서 </a:t>
            </a:r>
            <a:r>
              <a:rPr kumimoji="1" lang="en-US" altLang="ko-KR" dirty="0" smtClean="0"/>
              <a:t>transfer learning</a:t>
            </a:r>
            <a:r>
              <a:rPr kumimoji="1" lang="ko-KR" altLang="en-US" dirty="0" smtClean="0"/>
              <a:t>이 가능하다는 것을 보여줌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75883"/>
            <a:ext cx="5153691" cy="216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4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DeMoN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Optical flow</a:t>
            </a:r>
            <a:r>
              <a:rPr kumimoji="1" lang="ko-KR" altLang="en-US" dirty="0" smtClean="0"/>
              <a:t>와 </a:t>
            </a:r>
            <a:r>
              <a:rPr kumimoji="1" lang="en-US" altLang="ko-KR" dirty="0" smtClean="0"/>
              <a:t>pose</a:t>
            </a:r>
            <a:r>
              <a:rPr kumimoji="1" lang="ko-KR" altLang="en-US" dirty="0" smtClean="0"/>
              <a:t>를 </a:t>
            </a:r>
            <a:r>
              <a:rPr kumimoji="1" lang="en-US" altLang="ko-KR" dirty="0" smtClean="0"/>
              <a:t>iterative</a:t>
            </a:r>
            <a:r>
              <a:rPr kumimoji="1" lang="ko-KR" altLang="en-US" dirty="0" smtClean="0"/>
              <a:t>하게 구하면 성능이 높아진 다는 것을 보여줌</a:t>
            </a:r>
            <a:endParaRPr kumimoji="1" lang="en-US" altLang="ko-KR" dirty="0" smtClean="0"/>
          </a:p>
          <a:p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장의 사진만으로도 </a:t>
            </a:r>
            <a:r>
              <a:rPr kumimoji="1" lang="en-US" altLang="ko-KR" dirty="0" smtClean="0"/>
              <a:t>scale</a:t>
            </a:r>
            <a:r>
              <a:rPr kumimoji="1" lang="ko-KR" altLang="en-US" dirty="0" smtClean="0"/>
              <a:t> 추정이 가능하다는 것을 보여줌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513" y="3535363"/>
            <a:ext cx="39751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0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Platform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Pytorch</a:t>
            </a:r>
            <a:r>
              <a:rPr lang="en-US" altLang="ko-KR" dirty="0" smtClean="0"/>
              <a:t>: python </a:t>
            </a:r>
            <a:r>
              <a:rPr lang="ko-KR" altLang="en-US" dirty="0" smtClean="0"/>
              <a:t>기반의 </a:t>
            </a:r>
            <a:r>
              <a:rPr lang="en-US" altLang="ko-KR" dirty="0" smtClean="0"/>
              <a:t>machine learning </a:t>
            </a:r>
            <a:r>
              <a:rPr lang="ko-KR" altLang="en-US" smtClean="0"/>
              <a:t>라이브러리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6711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1628764"/>
              </p:ext>
            </p:extLst>
          </p:nvPr>
        </p:nvGraphicFramePr>
        <p:xfrm>
          <a:off x="838200" y="1690688"/>
          <a:ext cx="10515600" cy="4489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5611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기간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일정</a:t>
                      </a:r>
                      <a:endParaRPr lang="ko-KR" altLang="en-US" sz="2800" dirty="0"/>
                    </a:p>
                  </a:txBody>
                  <a:tcPr/>
                </a:tc>
              </a:tr>
              <a:tr h="561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~ 3.19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CNN,</a:t>
                      </a:r>
                      <a:r>
                        <a:rPr lang="en-US" altLang="ko-KR" sz="2800" baseline="0" dirty="0" smtClean="0"/>
                        <a:t> </a:t>
                      </a:r>
                      <a:r>
                        <a:rPr lang="en-US" altLang="ko-KR" sz="2800" baseline="0" dirty="0" err="1" smtClean="0"/>
                        <a:t>PyTorch</a:t>
                      </a:r>
                      <a:r>
                        <a:rPr lang="en-US" altLang="ko-KR" sz="2800" baseline="0" dirty="0" smtClean="0"/>
                        <a:t> </a:t>
                      </a:r>
                      <a:r>
                        <a:rPr lang="ko-KR" altLang="en-US" sz="2800" baseline="0" dirty="0" smtClean="0"/>
                        <a:t>이해</a:t>
                      </a:r>
                      <a:endParaRPr lang="ko-KR" altLang="en-US" sz="2800" dirty="0"/>
                    </a:p>
                  </a:txBody>
                  <a:tcPr/>
                </a:tc>
              </a:tr>
              <a:tr h="561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~ 3.30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시스템</a:t>
                      </a:r>
                      <a:r>
                        <a:rPr lang="en-US" altLang="ko-KR" sz="2800" dirty="0" smtClean="0"/>
                        <a:t> </a:t>
                      </a:r>
                      <a:r>
                        <a:rPr lang="ko-KR" altLang="en-US" sz="2800" dirty="0" smtClean="0"/>
                        <a:t>구현</a:t>
                      </a:r>
                      <a:endParaRPr lang="ko-KR" altLang="en-US" sz="2800" dirty="0"/>
                    </a:p>
                  </a:txBody>
                  <a:tcPr/>
                </a:tc>
              </a:tr>
              <a:tr h="561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~ 4.7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디버깅 및 성능 튜닝</a:t>
                      </a:r>
                      <a:endParaRPr lang="ko-KR" altLang="en-US" sz="2800" dirty="0"/>
                    </a:p>
                  </a:txBody>
                  <a:tcPr/>
                </a:tc>
              </a:tr>
              <a:tr h="561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~ 4.21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기존 시스템과의 비교</a:t>
                      </a:r>
                      <a:endParaRPr lang="ko-KR" altLang="en-US" sz="2800" dirty="0"/>
                    </a:p>
                  </a:txBody>
                  <a:tcPr/>
                </a:tc>
              </a:tr>
              <a:tr h="561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~ 5</a:t>
                      </a:r>
                      <a:r>
                        <a:rPr lang="ko-KR" altLang="en-US" sz="2800" dirty="0" smtClean="0"/>
                        <a:t>월 초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성능 튜닝</a:t>
                      </a:r>
                      <a:endParaRPr lang="ko-KR" altLang="en-US" sz="2800" dirty="0"/>
                    </a:p>
                  </a:txBody>
                  <a:tcPr/>
                </a:tc>
              </a:tr>
              <a:tr h="561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r>
                        <a:rPr lang="ko-KR" altLang="en-US" sz="2800" dirty="0" smtClean="0"/>
                        <a:t>월 중순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포스터 발표</a:t>
                      </a:r>
                      <a:endParaRPr lang="ko-KR" altLang="en-US" sz="2800" dirty="0"/>
                    </a:p>
                  </a:txBody>
                  <a:tcPr/>
                </a:tc>
              </a:tr>
              <a:tr h="561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6</a:t>
                      </a:r>
                      <a:r>
                        <a:rPr lang="ko-KR" altLang="en-US" sz="2800" dirty="0" smtClean="0"/>
                        <a:t>월 중순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논문 제출</a:t>
                      </a:r>
                      <a:endParaRPr lang="ko-KR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98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5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218</Words>
  <Application>Microsoft Macintosh PowerPoint</Application>
  <PresentationFormat>와이드스크린</PresentationFormat>
  <Paragraphs>48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졸업 프로젝트 1차 발표</vt:lpstr>
      <vt:lpstr>Camera Pose Estimation이란?</vt:lpstr>
      <vt:lpstr>CNN (Convolutional Neural Network)</vt:lpstr>
      <vt:lpstr>Why CNN?</vt:lpstr>
      <vt:lpstr>PoseNet</vt:lpstr>
      <vt:lpstr>DeMoN</vt:lpstr>
      <vt:lpstr> Platform</vt:lpstr>
      <vt:lpstr>일정</vt:lpstr>
      <vt:lpstr>감사합니다.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 프로젝트 1차 발표</dc:title>
  <dc:creator>Sanghyun SON</dc:creator>
  <cp:lastModifiedBy>민두기</cp:lastModifiedBy>
  <cp:revision>18</cp:revision>
  <dcterms:created xsi:type="dcterms:W3CDTF">2016-09-21T13:33:20Z</dcterms:created>
  <dcterms:modified xsi:type="dcterms:W3CDTF">2017-03-23T08:08:00Z</dcterms:modified>
</cp:coreProperties>
</file>