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8" r:id="rId4"/>
    <p:sldId id="270" r:id="rId5"/>
    <p:sldId id="271" r:id="rId6"/>
    <p:sldId id="272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68" autoAdjust="0"/>
    <p:restoredTop sz="80641" autoAdjust="0"/>
  </p:normalViewPr>
  <p:slideViewPr>
    <p:cSldViewPr snapToGrid="0">
      <p:cViewPr varScale="1">
        <p:scale>
          <a:sx n="122" d="100"/>
          <a:sy n="122" d="100"/>
        </p:scale>
        <p:origin x="1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6A20D-0E67-4303-83F1-71752E48E6B3}" type="datetimeFigureOut">
              <a:rPr lang="ko-KR" altLang="en-US" smtClean="0"/>
              <a:t>2017. 4. 20.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E1163-1EF4-45C9-A7D0-BC41DA520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4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노이즈의</a:t>
            </a:r>
            <a:r>
              <a:rPr lang="ko-KR" altLang="en-US" dirty="0" smtClean="0"/>
              <a:t> 원인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기록 장비의 한계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압축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resizing </a:t>
            </a:r>
            <a:r>
              <a:rPr lang="ko-KR" altLang="en-US" baseline="0" dirty="0" smtClean="0"/>
              <a:t>과정에서의 손실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E1163-1EF4-45C9-A7D0-BC41DA5203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8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2017. 4. 20.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2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2017. 4. 20.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5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2017. 4. 20.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3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2017. 4. 20.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2017. 4. 20.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6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2017. 4. 20.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6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2017. 4. 20.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4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2017. 4. 20.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2017. 4. 20.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30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2017. 4. 20.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5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F39E-B872-41CC-AEB4-204E235272CD}" type="datetimeFigureOut">
              <a:rPr lang="ko-KR" altLang="en-US" smtClean="0"/>
              <a:t>2017. 4. 20.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87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3F39E-B872-41CC-AEB4-204E235272CD}" type="datetimeFigureOut">
              <a:rPr lang="ko-KR" altLang="en-US" smtClean="0"/>
              <a:t>2017. 4. 20.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B5BFC-C368-44EB-A594-63DAE9CBC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1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졸업 프로젝트 </a:t>
            </a:r>
            <a:r>
              <a:rPr lang="en-US" altLang="ko-KR" dirty="0"/>
              <a:t>2</a:t>
            </a:r>
            <a:r>
              <a:rPr lang="ko-KR" altLang="en-US" dirty="0" smtClean="0"/>
              <a:t>차 </a:t>
            </a:r>
            <a:r>
              <a:rPr lang="ko-KR" altLang="en-US" dirty="0" smtClean="0"/>
              <a:t>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Camera Pose Estimation</a:t>
            </a:r>
          </a:p>
          <a:p>
            <a:r>
              <a:rPr lang="en-US" altLang="ko-KR" dirty="0" smtClean="0"/>
              <a:t>Computer Vision Lab</a:t>
            </a:r>
          </a:p>
          <a:p>
            <a:r>
              <a:rPr lang="en-US" altLang="ko-KR" dirty="0" smtClean="0"/>
              <a:t>2012-11598 </a:t>
            </a:r>
            <a:r>
              <a:rPr lang="ko-KR" altLang="en-US" dirty="0" smtClean="0"/>
              <a:t>민두기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8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Camera Pose Estimation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움직이는 카메라의 </a:t>
            </a:r>
            <a:r>
              <a:rPr lang="en-US" altLang="ko-KR" dirty="0" smtClean="0"/>
              <a:t>Pose</a:t>
            </a:r>
            <a:r>
              <a:rPr lang="ko-KR" altLang="en-US" dirty="0" smtClean="0"/>
              <a:t>를 추정하는 것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78" y="2830709"/>
            <a:ext cx="4572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PoseNet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2D </a:t>
            </a:r>
            <a:r>
              <a:rPr kumimoji="1" lang="ko-KR" altLang="en-US" dirty="0" smtClean="0"/>
              <a:t>사진만으로 </a:t>
            </a:r>
            <a:r>
              <a:rPr kumimoji="1" lang="en-US" altLang="ko-KR" dirty="0" smtClean="0"/>
              <a:t>camera pose</a:t>
            </a:r>
            <a:r>
              <a:rPr kumimoji="1" lang="ko-KR" altLang="en-US" dirty="0" smtClean="0"/>
              <a:t>를 </a:t>
            </a:r>
            <a:r>
              <a:rPr kumimoji="1" lang="en-US" altLang="ko-KR" dirty="0" err="1" smtClean="0"/>
              <a:t>relocalization</a:t>
            </a:r>
            <a:r>
              <a:rPr kumimoji="1" lang="ko-KR" altLang="en-US" dirty="0" smtClean="0"/>
              <a:t> 함</a:t>
            </a:r>
            <a:endParaRPr kumimoji="1" lang="en-US" altLang="ko-KR" dirty="0" smtClean="0"/>
          </a:p>
          <a:p>
            <a:r>
              <a:rPr kumimoji="1" lang="en-US" altLang="ko-KR" dirty="0" smtClean="0"/>
              <a:t>Regression</a:t>
            </a:r>
            <a:r>
              <a:rPr kumimoji="1" lang="ko-KR" altLang="en-US" dirty="0" smtClean="0"/>
              <a:t> 문제를 </a:t>
            </a:r>
            <a:r>
              <a:rPr kumimoji="1" lang="en-US" altLang="ko-KR" dirty="0" smtClean="0"/>
              <a:t>classification </a:t>
            </a:r>
            <a:r>
              <a:rPr kumimoji="1" lang="ko-KR" altLang="en-US" dirty="0" smtClean="0"/>
              <a:t>문제에서 </a:t>
            </a:r>
            <a:r>
              <a:rPr kumimoji="1" lang="en-US" altLang="ko-KR" dirty="0" smtClean="0"/>
              <a:t>transfer learning</a:t>
            </a:r>
            <a:r>
              <a:rPr kumimoji="1" lang="ko-KR" altLang="en-US" dirty="0" smtClean="0"/>
              <a:t>이 가능하다는 것을 보여줌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75883"/>
            <a:ext cx="5153691" cy="21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4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PoseNet</a:t>
            </a:r>
            <a:r>
              <a:rPr lang="en-US" dirty="0" smtClean="0"/>
              <a:t> </a:t>
            </a:r>
            <a:r>
              <a:rPr lang="ko-KR" altLang="en-US" dirty="0" smtClean="0"/>
              <a:t>구현 결과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Res-152 layer = translation error: 1.6 (m), Rotation error: 2.4 (degree)</a:t>
            </a:r>
          </a:p>
          <a:p>
            <a:r>
              <a:rPr lang="en-US" dirty="0" smtClean="0"/>
              <a:t>Res-34 layer = translation error: 1.9 (m), Rotation error: 2.6 (degree)</a:t>
            </a:r>
          </a:p>
          <a:p>
            <a:r>
              <a:rPr lang="en-US" dirty="0" err="1" smtClean="0"/>
              <a:t>GoogLeNet</a:t>
            </a:r>
            <a:r>
              <a:rPr lang="en-US" dirty="0" smtClean="0"/>
              <a:t> = translation error: 2.0 (m), Rotation error: 2.3 (degree)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1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Pose Regression Net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656721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4921" y="2164702"/>
            <a:ext cx="7498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GRU</a:t>
            </a:r>
          </a:p>
          <a:p>
            <a:endParaRPr lang="en-US" sz="2800" dirty="0"/>
          </a:p>
          <a:p>
            <a:r>
              <a:rPr lang="en-US" sz="2800" dirty="0"/>
              <a:t>I</a:t>
            </a:r>
            <a:r>
              <a:rPr lang="en-US" sz="2800" dirty="0" smtClean="0"/>
              <a:t>nput: 5 sequential picture’s representation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dirty="0" smtClean="0"/>
              <a:t>Output: 5th picture’s camera pose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757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 error: 2 m</a:t>
            </a:r>
          </a:p>
          <a:p>
            <a:r>
              <a:rPr lang="en-US" dirty="0" smtClean="0"/>
              <a:t>Rotation error: 34 degree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142</Words>
  <Application>Microsoft Macintosh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졸업 프로젝트 2차 발표</vt:lpstr>
      <vt:lpstr>Camera Pose Estimation이란?</vt:lpstr>
      <vt:lpstr>PoseNet</vt:lpstr>
      <vt:lpstr>PoseNet 구현 결과</vt:lpstr>
      <vt:lpstr>Pose Regression Net</vt:lpstr>
      <vt:lpstr>Result</vt:lpstr>
      <vt:lpstr>감사합니다.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 프로젝트 1차 발표</dc:title>
  <dc:creator>Sanghyun SON</dc:creator>
  <cp:lastModifiedBy>민두기</cp:lastModifiedBy>
  <cp:revision>24</cp:revision>
  <dcterms:created xsi:type="dcterms:W3CDTF">2016-09-21T13:33:20Z</dcterms:created>
  <dcterms:modified xsi:type="dcterms:W3CDTF">2017-04-20T04:40:30Z</dcterms:modified>
</cp:coreProperties>
</file>