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제목 텍스트의 서식을 편집하려면 클릭하십시오</a:t>
            </a:r>
            <a:r>
              <a:rPr lang="en-US" sz="1400">
                <a:latin typeface="Arial"/>
              </a:rPr>
              <a:t>.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D203BE6-05E1-4FBC-B6FA-E9F7D47ED8B0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2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3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4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제목 텍스트의 서식을 편집하려면 클릭하십시오</a:t>
            </a:r>
            <a:r>
              <a:rPr lang="en-US" sz="1400">
                <a:latin typeface="Arial"/>
              </a:rPr>
              <a:t>.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2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3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4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번째 개요 수준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8A57CD5-FE9F-4930-9B2C-47B1E9B2FC55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</a:rPr>
              <a:t>Writing Your Own Unix Shell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666666"/>
                </a:solidFill>
                <a:latin typeface="Arial"/>
                <a:ea typeface="Arial"/>
              </a:rPr>
              <a:t>Jake Choi &lt;jichoi@dcslab.snu.ac.kr&gt;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93600" y="102240"/>
            <a:ext cx="5766480" cy="559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System Programming Practices, Spring,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Handout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ssh to sp.snucse.org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cp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/home/sp_files/shlab/shlab-handout.tar ./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tar xvf shlab-handout.tar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cd shlab-handout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(Type your name and Student ID in tsh.c)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make clean; make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Shell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Interactive command-line interpreter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Prints a prompt, waits for a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command line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Do as requested by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command line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Command Line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ASCII text words delimited by whitespace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First word could be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Name of a built-in command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e.g.,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quit, fg, bg, jobs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Be immediately executed by shell itself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Path to an executable file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Executes the file using fork()/exec()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Process created by the fork() called as a job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BackGround / ForeGround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Foreground jobs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Normal jobs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Shell waits for the job to terminated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At most one job can be running in the foreground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Background jobs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Job started by a command line ends with an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`&amp;`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Shell does not wait for the job to be terminated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Multiple jobs could be running in the background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Signal Forwarding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SIGINT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Delivered to each process in the foreground job when Ctrl-c typed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Terminate the process if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SIGINT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received for default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SIGTSTP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Delivered to each process in the foreground job when Ctrl-z typed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Place the process in stopped state if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SIGTSTP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received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Stopped process remains until it is awakened by the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SIGCONT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signal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Built-in Commands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jobs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List the running / stopped background jobs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bg &lt;job&gt;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Change a stopped background job to a running background job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fg &lt;job&gt;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Change a stopped or running background job to a running in the foreground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kill &lt;job&gt;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Terminate a job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Task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Implement a shell by completing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tsh.c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tsh.c is a skeleton of a simple Unix shell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You should implement functions below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eval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Parses and Interprets the command line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builtin-cmd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Recognizes and interprets the built-in commands(quit, fg, bg, and jobs)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do_bgfg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Implements the bg and fg commands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waitfg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Waits for a foreground job to complete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sigchld_handler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Catches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SIGCHILD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signals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sigint_handler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Catches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SIGINT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signals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sigtstp_handler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Catches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SIGTSTP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signals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Ubuntu Mono"/>
                <a:ea typeface="Ubuntu Mono"/>
              </a:rPr>
              <a:t>tsh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: Specification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Should implement basic features of shell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Prompt should be the string `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tsh&gt;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`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Need not support pipes or I/O redirection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Each job could be identified by either a Process ID or a job ID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Job ID be denoted on the command line by the prefix `%`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PID be denoted on the command line with no prefix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Should reap all of its zombie children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Tool: Reference Solution, </a:t>
            </a:r>
            <a:r>
              <a:rPr b="1" lang="en-US" sz="3600">
                <a:solidFill>
                  <a:srgbClr val="000000"/>
                </a:solidFill>
                <a:latin typeface="Ubuntu Mono"/>
                <a:ea typeface="Ubuntu Mono"/>
              </a:rPr>
              <a:t>tshref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Reference implementation of tsh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Could be used to compare correctness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71560" y="4156560"/>
            <a:ext cx="7537320" cy="1977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./tshref -h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Usage: shell [-hvp]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  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-h   print this message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  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-v   print additional diagnostic information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  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-p   do not emit a command prompt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Tool: </a:t>
            </a:r>
            <a:r>
              <a:rPr b="1" lang="en-US" sz="3600">
                <a:solidFill>
                  <a:srgbClr val="000000"/>
                </a:solidFill>
                <a:latin typeface="Ubuntu Mono"/>
                <a:ea typeface="Ubuntu Mono"/>
              </a:rPr>
              <a:t>sdriver.pl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Executes a shell as a child process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Sends it commands and signals as directed by a trace file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captures and displays the output from the shell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Your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tsh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should show same result with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tshref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for same trace file except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PID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Ubuntu Mono"/>
                <a:ea typeface="Ubuntu Mono"/>
              </a:rPr>
              <a:t>$ ./sdriver.pl -h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Ubuntu Mono"/>
                <a:ea typeface="Ubuntu Mono"/>
              </a:rPr>
              <a:t>Usage: ./sdriver.pl [-hv] -t &lt;trace&gt; -s &lt;shellprog&gt; -a &lt;args&gt;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Process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Tool: trace files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trace{01-16}.txt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Lower-numbered trace files do simple tests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Higher-numbered trace files do more complicated tests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973800" y="3930120"/>
            <a:ext cx="7232400" cy="1271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Usage 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./sdriver.pl -t trace01.txt -s ./tsh -a “-p”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Evaluation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90 Points for this 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80 point for correctness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5 points each for 16 trace files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10 points for code style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5 points for good comments and simple code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5 points for system call return value check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Organize files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tree sp_practices5_2015-12345_Alice/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sp_practices5_2015-12345_Alice/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└──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tsh.c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3438360" y="2627280"/>
            <a:ext cx="1080360" cy="435240"/>
          </a:xfrm>
          <a:prstGeom prst="wedgeRectCallout">
            <a:avLst>
              <a:gd name="adj1" fmla="val -20900"/>
              <a:gd name="adj2" fmla="val -78687"/>
            </a:avLst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student id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4692960" y="2664360"/>
            <a:ext cx="1912320" cy="626760"/>
          </a:xfrm>
          <a:prstGeom prst="wedgeRectCallout">
            <a:avLst>
              <a:gd name="adj1" fmla="val -20900"/>
              <a:gd name="adj2" fmla="val -78687"/>
            </a:avLst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(use Korean, please)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Archive into zip file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zip -r sp_practices5_2015-12345_Alice.zip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Email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Send the zip file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to:</a:t>
            </a:r>
            <a:r>
              <a:rPr lang="en-US" sz="3000" u="sng">
                <a:solidFill>
                  <a:srgbClr val="1155cc"/>
                </a:solidFill>
                <a:latin typeface="Arial"/>
                <a:ea typeface="Arial"/>
              </a:rPr>
              <a:t>tskim@dcslab.snu.ac.kr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cc: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jichoi@dcslab.snu.ac.kr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Title as filename except the extension, zip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For Detail about Assignment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Refer to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shlab.pdf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inside handout file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Process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Instance of a computer program that is being executed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Consists of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Code of the program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Static data of the program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Dynamically created data of process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State of the execution(context)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Descriptor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etc...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5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68240" y="1600200"/>
            <a:ext cx="5412960" cy="458496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Process Address Space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479700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Code and static data copied from program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Automatic data and dynamic data belong in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stack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heap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Parent and Child Process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533736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Process could create new child processes;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Creator be called as a parent process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There are root process of entire processes in system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Usually processes be represented as tree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383800" y="2216520"/>
            <a:ext cx="3992400" cy="2697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$ pstree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init─┬─ModemManager───2*[{ModemMgr}]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├─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NetworkManager─┬─dnsmasq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│                └─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3*[{NetworkMgr}]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├─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accounts-daemon───2*[{accountsd}]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├─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acpid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├─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bluetoothd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├─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colord───2*[{colord}]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├─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cron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├─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cups-browsed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├─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cupsd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└─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dbus-daemon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Zombie Process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Process be terminated but not yet removed from system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It consumes system resource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Remains as zombie until its parent reap it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parent may want to know child’s termination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It could be reaped using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waitpid()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If parent of zombie terminates without reaping its zombie, init process be parent of zombie and reap it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If long-running parent does not reap its zombies, system resource may be wasted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fork() &amp; exec()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fork()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System call that creates new child process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Child process have memory space copied from parent(Actually, Copy-on-write)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exec()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Overwrite memory space of child process with new program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Child process could do works different with parent’s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Signal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An Inter-Process Communication 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Be used to notifies other process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Child let parent knows its status change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Parent delivers signal requested by user to childs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Could be handled by registering signal handler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If no handler registered, works as default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Assignment: shell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