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8800"/>
            <a:ext cx="9071280" cy="6217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굴림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8800"/>
            <a:ext cx="9071280" cy="1341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굴림"/>
              </a:rPr>
              <a:t>제목 텍스트의 서식을 편집하려면 클릭하십시오</a:t>
            </a:r>
            <a:r>
              <a:rPr b="0" lang="en-US" sz="1800" spc="-1" strike="noStrike">
                <a:latin typeface="굴림"/>
              </a:rPr>
              <a:t>.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굴림"/>
              </a:rPr>
              <a:t>개요 텍스트의 서식을 편집하려면 클릭하십시오</a:t>
            </a:r>
            <a:endParaRPr b="0" lang="en-US" sz="3200" spc="-1" strike="noStrike">
              <a:latin typeface="굴림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굴림"/>
              </a:rPr>
              <a:t>2</a:t>
            </a:r>
            <a:r>
              <a:rPr b="0" lang="en-US" sz="2800" spc="-1" strike="noStrike">
                <a:latin typeface="굴림"/>
              </a:rPr>
              <a:t>번째 개요 수준</a:t>
            </a:r>
            <a:endParaRPr b="0" lang="en-US" sz="2800" spc="-1" strike="noStrike">
              <a:latin typeface="굴림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굴림"/>
              </a:rPr>
              <a:t>3</a:t>
            </a:r>
            <a:r>
              <a:rPr b="0" lang="en-US" sz="2400" spc="-1" strike="noStrike">
                <a:latin typeface="굴림"/>
              </a:rPr>
              <a:t>번째 개요 수준</a:t>
            </a:r>
            <a:endParaRPr b="0" lang="en-US" sz="2400" spc="-1" strike="noStrike">
              <a:latin typeface="굴림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굴림"/>
              </a:rPr>
              <a:t>4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5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6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굴림"/>
              </a:rPr>
              <a:t>7</a:t>
            </a:r>
            <a:r>
              <a:rPr b="0" lang="en-US" sz="2000" spc="-1" strike="noStrike">
                <a:latin typeface="굴림"/>
              </a:rPr>
              <a:t>번째 개요 수준</a:t>
            </a:r>
            <a:endParaRPr b="0" lang="en-US" sz="2000" spc="-1" strike="noStrike">
              <a:latin typeface="굴림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8075520" y="61704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8075520" y="122400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8075520" y="296280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>
            <a:off x="8075520" y="320904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5"/>
          <p:cNvSpPr/>
          <p:nvPr/>
        </p:nvSpPr>
        <p:spPr>
          <a:xfrm>
            <a:off x="8075520" y="345564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6"/>
          <p:cNvSpPr/>
          <p:nvPr/>
        </p:nvSpPr>
        <p:spPr>
          <a:xfrm>
            <a:off x="8075520" y="370188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7"/>
          <p:cNvSpPr/>
          <p:nvPr/>
        </p:nvSpPr>
        <p:spPr>
          <a:xfrm>
            <a:off x="8075520" y="394884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8"/>
          <p:cNvSpPr/>
          <p:nvPr/>
        </p:nvSpPr>
        <p:spPr>
          <a:xfrm>
            <a:off x="8075520" y="419508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9"/>
          <p:cNvSpPr/>
          <p:nvPr/>
        </p:nvSpPr>
        <p:spPr>
          <a:xfrm>
            <a:off x="8075520" y="444132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>
            <a:off x="8075520" y="468792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Line 11"/>
          <p:cNvSpPr/>
          <p:nvPr/>
        </p:nvSpPr>
        <p:spPr>
          <a:xfrm>
            <a:off x="8075520" y="493416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2"/>
          <p:cNvSpPr/>
          <p:nvPr/>
        </p:nvSpPr>
        <p:spPr>
          <a:xfrm>
            <a:off x="7952760" y="72000"/>
            <a:ext cx="4888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7f7f7f"/>
                </a:solidFill>
                <a:latin typeface="굴림"/>
                <a:ea typeface="DejaVu Sans"/>
              </a:rPr>
              <a:t>Page: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7953120" y="617040"/>
            <a:ext cx="59256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7f7f7f"/>
                </a:solidFill>
                <a:latin typeface="굴림"/>
                <a:ea typeface="DejaVu Sans"/>
              </a:rPr>
              <a:t>Project: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7958160" y="1225080"/>
            <a:ext cx="52272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7f7f7f"/>
                </a:solidFill>
                <a:latin typeface="굴림"/>
                <a:ea typeface="DejaVu Sans"/>
              </a:rPr>
              <a:t>Client: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7965000" y="1838160"/>
            <a:ext cx="56628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7f7f7f"/>
                </a:solidFill>
                <a:latin typeface="굴림"/>
                <a:ea typeface="DejaVu Sans"/>
              </a:rPr>
              <a:t>Author: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53" name="CustomShape 16"/>
          <p:cNvSpPr/>
          <p:nvPr/>
        </p:nvSpPr>
        <p:spPr>
          <a:xfrm>
            <a:off x="7960320" y="2440440"/>
            <a:ext cx="527040" cy="29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900" spc="-1" strike="noStrike">
                <a:solidFill>
                  <a:srgbClr val="7f7f7f"/>
                </a:solidFill>
                <a:latin typeface="굴림"/>
                <a:ea typeface="DejaVu Sans"/>
              </a:rPr>
              <a:t>Notes: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527760" y="288000"/>
            <a:ext cx="314280" cy="215280"/>
          </a:xfrm>
          <a:prstGeom prst="rect">
            <a:avLst/>
          </a:prstGeom>
          <a:solidFill>
            <a:srgbClr val="e5e5e5"/>
          </a:solidFill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8"/>
          <p:cNvSpPr/>
          <p:nvPr/>
        </p:nvSpPr>
        <p:spPr>
          <a:xfrm>
            <a:off x="913680" y="288000"/>
            <a:ext cx="314280" cy="215280"/>
          </a:xfrm>
          <a:prstGeom prst="rect">
            <a:avLst/>
          </a:prstGeom>
          <a:solidFill>
            <a:srgbClr val="e5e5e5"/>
          </a:solidFill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1295640" y="288000"/>
            <a:ext cx="314280" cy="215280"/>
          </a:xfrm>
          <a:prstGeom prst="rect">
            <a:avLst/>
          </a:prstGeom>
          <a:solidFill>
            <a:srgbClr val="e5e5e5"/>
          </a:solidFill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20"/>
          <p:cNvSpPr/>
          <p:nvPr/>
        </p:nvSpPr>
        <p:spPr>
          <a:xfrm>
            <a:off x="1682640" y="288000"/>
            <a:ext cx="314280" cy="215280"/>
          </a:xfrm>
          <a:prstGeom prst="rect">
            <a:avLst/>
          </a:prstGeom>
          <a:solidFill>
            <a:srgbClr val="e5e5e5"/>
          </a:solidFill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21"/>
          <p:cNvSpPr/>
          <p:nvPr/>
        </p:nvSpPr>
        <p:spPr>
          <a:xfrm>
            <a:off x="2066760" y="288000"/>
            <a:ext cx="3023640" cy="215280"/>
          </a:xfrm>
          <a:prstGeom prst="rect">
            <a:avLst/>
          </a:prstGeom>
          <a:noFill/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2"/>
          <p:cNvSpPr/>
          <p:nvPr/>
        </p:nvSpPr>
        <p:spPr>
          <a:xfrm>
            <a:off x="5176800" y="288000"/>
            <a:ext cx="314280" cy="215280"/>
          </a:xfrm>
          <a:prstGeom prst="rect">
            <a:avLst/>
          </a:prstGeom>
          <a:solidFill>
            <a:srgbClr val="e5e5e5"/>
          </a:solidFill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3"/>
          <p:cNvSpPr/>
          <p:nvPr/>
        </p:nvSpPr>
        <p:spPr>
          <a:xfrm>
            <a:off x="5595480" y="288000"/>
            <a:ext cx="1799640" cy="215280"/>
          </a:xfrm>
          <a:prstGeom prst="rect">
            <a:avLst/>
          </a:prstGeom>
          <a:noFill/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4"/>
          <p:cNvSpPr/>
          <p:nvPr/>
        </p:nvSpPr>
        <p:spPr>
          <a:xfrm>
            <a:off x="7467480" y="288000"/>
            <a:ext cx="314280" cy="215280"/>
          </a:xfrm>
          <a:prstGeom prst="rect">
            <a:avLst/>
          </a:prstGeom>
          <a:solidFill>
            <a:srgbClr val="e5e5e5"/>
          </a:solidFill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5"/>
          <p:cNvSpPr/>
          <p:nvPr/>
        </p:nvSpPr>
        <p:spPr>
          <a:xfrm>
            <a:off x="6891480" y="81000"/>
            <a:ext cx="890280" cy="134640"/>
          </a:xfrm>
          <a:prstGeom prst="rect">
            <a:avLst/>
          </a:prstGeom>
          <a:solidFill>
            <a:srgbClr val="7e7e7e"/>
          </a:solidFill>
          <a:ln w="9360">
            <a:solidFill>
              <a:srgbClr val="7f7f7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6"/>
          <p:cNvSpPr/>
          <p:nvPr/>
        </p:nvSpPr>
        <p:spPr>
          <a:xfrm>
            <a:off x="522720" y="603000"/>
            <a:ext cx="7259400" cy="4725000"/>
          </a:xfrm>
          <a:prstGeom prst="rect">
            <a:avLst/>
          </a:prstGeom>
          <a:noFill/>
          <a:ln w="9360">
            <a:solidFill>
              <a:srgbClr val="b2b2b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7"/>
          <p:cNvSpPr/>
          <p:nvPr/>
        </p:nvSpPr>
        <p:spPr>
          <a:xfrm>
            <a:off x="422640" y="89280"/>
            <a:ext cx="7484400" cy="5514840"/>
          </a:xfrm>
          <a:prstGeom prst="roundRect">
            <a:avLst>
              <a:gd name="adj" fmla="val 983"/>
            </a:avLst>
          </a:prstGeom>
          <a:noFill/>
          <a:ln>
            <a:solidFill>
              <a:srgbClr val="7f7f7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Line 28"/>
          <p:cNvSpPr/>
          <p:nvPr/>
        </p:nvSpPr>
        <p:spPr>
          <a:xfrm>
            <a:off x="8075520" y="518040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9"/>
          <p:cNvSpPr/>
          <p:nvPr/>
        </p:nvSpPr>
        <p:spPr>
          <a:xfrm>
            <a:off x="8075520" y="542664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30"/>
          <p:cNvSpPr/>
          <p:nvPr/>
        </p:nvSpPr>
        <p:spPr>
          <a:xfrm>
            <a:off x="8075520" y="183204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31"/>
          <p:cNvSpPr/>
          <p:nvPr/>
        </p:nvSpPr>
        <p:spPr>
          <a:xfrm>
            <a:off x="8075520" y="2440080"/>
            <a:ext cx="1396080" cy="0"/>
          </a:xfrm>
          <a:prstGeom prst="line">
            <a:avLst/>
          </a:prstGeom>
          <a:ln w="3240">
            <a:solidFill>
              <a:srgbClr val="e5e5e5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Line 32"/>
          <p:cNvSpPr/>
          <p:nvPr/>
        </p:nvSpPr>
        <p:spPr>
          <a:xfrm>
            <a:off x="522720" y="936000"/>
            <a:ext cx="72532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Line 33"/>
          <p:cNvSpPr/>
          <p:nvPr/>
        </p:nvSpPr>
        <p:spPr>
          <a:xfrm>
            <a:off x="522720" y="1368000"/>
            <a:ext cx="72597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4"/>
          <p:cNvSpPr/>
          <p:nvPr/>
        </p:nvSpPr>
        <p:spPr>
          <a:xfrm>
            <a:off x="576000" y="648000"/>
            <a:ext cx="43164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home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2" name="CustomShape 35"/>
          <p:cNvSpPr/>
          <p:nvPr/>
        </p:nvSpPr>
        <p:spPr>
          <a:xfrm>
            <a:off x="4824000" y="648000"/>
            <a:ext cx="287964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menu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2520000" y="2160000"/>
            <a:ext cx="2087640" cy="100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img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4" name="CustomShape 37"/>
          <p:cNvSpPr/>
          <p:nvPr/>
        </p:nvSpPr>
        <p:spPr>
          <a:xfrm rot="12000">
            <a:off x="3597840" y="323748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email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5" name="CustomShape 38"/>
          <p:cNvSpPr/>
          <p:nvPr/>
        </p:nvSpPr>
        <p:spPr>
          <a:xfrm rot="12000">
            <a:off x="2517840" y="3237480"/>
            <a:ext cx="1007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tel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6" name="CustomShape 39"/>
          <p:cNvSpPr/>
          <p:nvPr/>
        </p:nvSpPr>
        <p:spPr>
          <a:xfrm rot="12000">
            <a:off x="4677840" y="3237480"/>
            <a:ext cx="935640" cy="863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FAQ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7" name="Line 40"/>
          <p:cNvSpPr/>
          <p:nvPr/>
        </p:nvSpPr>
        <p:spPr>
          <a:xfrm>
            <a:off x="522720" y="4752000"/>
            <a:ext cx="72597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1"/>
          <p:cNvSpPr/>
          <p:nvPr/>
        </p:nvSpPr>
        <p:spPr>
          <a:xfrm>
            <a:off x="6984000" y="4320000"/>
            <a:ext cx="359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top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79" name="CustomShape 42"/>
          <p:cNvSpPr/>
          <p:nvPr/>
        </p:nvSpPr>
        <p:spPr>
          <a:xfrm>
            <a:off x="7953120" y="298080"/>
            <a:ext cx="2151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support_main.html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0" name="CustomShape 43"/>
          <p:cNvSpPr/>
          <p:nvPr/>
        </p:nvSpPr>
        <p:spPr>
          <a:xfrm>
            <a:off x="4680000" y="2160000"/>
            <a:ext cx="935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a/s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1" name="CustomShape 44"/>
          <p:cNvSpPr/>
          <p:nvPr/>
        </p:nvSpPr>
        <p:spPr>
          <a:xfrm>
            <a:off x="4680000" y="2736000"/>
            <a:ext cx="935640" cy="43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굴림"/>
                <a:ea typeface="DejaVu Sans"/>
              </a:rPr>
              <a:t>question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2" name="CustomShape 45"/>
          <p:cNvSpPr/>
          <p:nvPr/>
        </p:nvSpPr>
        <p:spPr>
          <a:xfrm>
            <a:off x="3545640" y="1008000"/>
            <a:ext cx="9180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banner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3" name="CustomShape 46"/>
          <p:cNvSpPr/>
          <p:nvPr/>
        </p:nvSpPr>
        <p:spPr>
          <a:xfrm>
            <a:off x="3618000" y="4849920"/>
            <a:ext cx="812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footer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4" name="CustomShape 47"/>
          <p:cNvSpPr/>
          <p:nvPr/>
        </p:nvSpPr>
        <p:spPr>
          <a:xfrm>
            <a:off x="7907400" y="2736360"/>
            <a:ext cx="2291400" cy="5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1. </a:t>
            </a:r>
            <a:r>
              <a:rPr b="0" lang="en-US" sz="1000" spc="-1" strike="noStrike">
                <a:latin typeface="굴림"/>
              </a:rPr>
              <a:t>홈과 메뉴가 있는 라인은 스크롤을</a:t>
            </a:r>
            <a:endParaRPr b="0" lang="en-US" sz="1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 </a:t>
            </a:r>
            <a:r>
              <a:rPr b="0" lang="en-US" sz="1000" spc="-1" strike="noStrike">
                <a:latin typeface="굴림"/>
              </a:rPr>
              <a:t>아래로 할때는 숨겨지고 위로 할때는</a:t>
            </a:r>
            <a:endParaRPr b="0" lang="en-US" sz="1000" spc="-1" strike="noStrike">
              <a:latin typeface="굴림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 </a:t>
            </a:r>
            <a:r>
              <a:rPr b="0" lang="en-US" sz="1000" spc="-1" strike="noStrike">
                <a:latin typeface="굴림"/>
              </a:rPr>
              <a:t>보여지도록 구현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85" name="CustomShape 48"/>
          <p:cNvSpPr/>
          <p:nvPr/>
        </p:nvSpPr>
        <p:spPr>
          <a:xfrm>
            <a:off x="7907400" y="3525840"/>
            <a:ext cx="2172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3. a/s </a:t>
            </a:r>
            <a:r>
              <a:rPr b="0" lang="en-US" sz="1000" spc="-1" strike="noStrike">
                <a:latin typeface="굴림"/>
              </a:rPr>
              <a:t>링크로 이동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86" name="CustomShape 49"/>
          <p:cNvSpPr/>
          <p:nvPr/>
        </p:nvSpPr>
        <p:spPr>
          <a:xfrm>
            <a:off x="1128240" y="50364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1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7" name="CustomShape 50"/>
          <p:cNvSpPr/>
          <p:nvPr/>
        </p:nvSpPr>
        <p:spPr>
          <a:xfrm>
            <a:off x="2448000" y="201600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2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8" name="CustomShape 51"/>
          <p:cNvSpPr/>
          <p:nvPr/>
        </p:nvSpPr>
        <p:spPr>
          <a:xfrm>
            <a:off x="4584240" y="198504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3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89" name="CustomShape 52"/>
          <p:cNvSpPr/>
          <p:nvPr/>
        </p:nvSpPr>
        <p:spPr>
          <a:xfrm>
            <a:off x="7907400" y="3206880"/>
            <a:ext cx="217620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2. </a:t>
            </a:r>
            <a:r>
              <a:rPr b="0" lang="en-US" sz="1000" spc="-1" strike="noStrike">
                <a:latin typeface="굴림"/>
              </a:rPr>
              <a:t>마우스 오버시 이미지에 블러 효과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0" name="CustomShape 53"/>
          <p:cNvSpPr/>
          <p:nvPr/>
        </p:nvSpPr>
        <p:spPr>
          <a:xfrm>
            <a:off x="4608000" y="256104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4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1" name="CustomShape 54"/>
          <p:cNvSpPr/>
          <p:nvPr/>
        </p:nvSpPr>
        <p:spPr>
          <a:xfrm>
            <a:off x="7907400" y="3742920"/>
            <a:ext cx="130968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4. </a:t>
            </a:r>
            <a:r>
              <a:rPr b="0" lang="en-US" sz="1000" spc="-1" strike="noStrike">
                <a:latin typeface="굴림"/>
              </a:rPr>
              <a:t>문의 링크로 이동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2" name="CustomShape 55"/>
          <p:cNvSpPr/>
          <p:nvPr/>
        </p:nvSpPr>
        <p:spPr>
          <a:xfrm>
            <a:off x="2448000" y="3096000"/>
            <a:ext cx="383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5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3" name="CustomShape 56"/>
          <p:cNvSpPr/>
          <p:nvPr/>
        </p:nvSpPr>
        <p:spPr>
          <a:xfrm>
            <a:off x="3528000" y="309600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6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4" name="CustomShape 57"/>
          <p:cNvSpPr/>
          <p:nvPr/>
        </p:nvSpPr>
        <p:spPr>
          <a:xfrm>
            <a:off x="4608000" y="309600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7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5" name="CustomShape 58"/>
          <p:cNvSpPr/>
          <p:nvPr/>
        </p:nvSpPr>
        <p:spPr>
          <a:xfrm>
            <a:off x="6912000" y="4176000"/>
            <a:ext cx="311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굴림"/>
              </a:rPr>
              <a:t>8</a:t>
            </a:r>
            <a:endParaRPr b="0" lang="en-US" sz="1800" spc="-1" strike="noStrike">
              <a:latin typeface="굴림"/>
            </a:endParaRPr>
          </a:p>
        </p:txBody>
      </p:sp>
      <p:sp>
        <p:nvSpPr>
          <p:cNvPr id="96" name="CustomShape 59"/>
          <p:cNvSpPr/>
          <p:nvPr/>
        </p:nvSpPr>
        <p:spPr>
          <a:xfrm>
            <a:off x="7907400" y="3948840"/>
            <a:ext cx="2172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5. </a:t>
            </a:r>
            <a:r>
              <a:rPr b="0" lang="en-US" sz="1000" spc="-1" strike="noStrike">
                <a:latin typeface="굴림"/>
              </a:rPr>
              <a:t>마우스 오버시 배경색과 글씨색 변경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7" name="CustomShape 60"/>
          <p:cNvSpPr/>
          <p:nvPr/>
        </p:nvSpPr>
        <p:spPr>
          <a:xfrm>
            <a:off x="7907400" y="4264200"/>
            <a:ext cx="217224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6. </a:t>
            </a:r>
            <a:r>
              <a:rPr b="0" lang="en-US" sz="1000" spc="-1" strike="noStrike">
                <a:latin typeface="굴림"/>
              </a:rPr>
              <a:t>마우스 오버시 배경색과 글씨색 변경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8" name="CustomShape 61"/>
          <p:cNvSpPr/>
          <p:nvPr/>
        </p:nvSpPr>
        <p:spPr>
          <a:xfrm>
            <a:off x="7907400" y="4608000"/>
            <a:ext cx="2172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7. FAQ </a:t>
            </a:r>
            <a:r>
              <a:rPr b="0" lang="en-US" sz="1000" spc="-1" strike="noStrike">
                <a:latin typeface="굴림"/>
              </a:rPr>
              <a:t>링크로 이동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99" name="CustomShape 62"/>
          <p:cNvSpPr/>
          <p:nvPr/>
        </p:nvSpPr>
        <p:spPr>
          <a:xfrm>
            <a:off x="7907400" y="4822920"/>
            <a:ext cx="2172240" cy="2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latin typeface="굴림"/>
              </a:rPr>
              <a:t>8. </a:t>
            </a:r>
            <a:r>
              <a:rPr b="0" lang="en-US" sz="1000" spc="-1" strike="noStrike">
                <a:latin typeface="굴림"/>
              </a:rPr>
              <a:t>클릭시 화면을 상단으로 이동</a:t>
            </a:r>
            <a:endParaRPr b="0" lang="en-US" sz="10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27400" y="72000"/>
            <a:ext cx="9048600" cy="5529240"/>
          </a:xfrm>
          <a:prstGeom prst="rect">
            <a:avLst/>
          </a:prstGeom>
          <a:solidFill>
            <a:srgbClr val="e7e7e7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Line 2"/>
          <p:cNvSpPr/>
          <p:nvPr/>
        </p:nvSpPr>
        <p:spPr>
          <a:xfrm>
            <a:off x="875520" y="562680"/>
            <a:ext cx="8354520" cy="0"/>
          </a:xfrm>
          <a:prstGeom prst="line">
            <a:avLst/>
          </a:prstGeom>
          <a:ln w="6480">
            <a:solidFill>
              <a:srgbClr val="7e7e7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875520" y="634680"/>
            <a:ext cx="1007640" cy="1223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3683880" y="634680"/>
            <a:ext cx="5544360" cy="1223640"/>
          </a:xfrm>
          <a:prstGeom prst="rect">
            <a:avLst/>
          </a:prstGeom>
          <a:solidFill>
            <a:schemeClr val="bg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5123880" y="1931040"/>
            <a:ext cx="4104000" cy="971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875520" y="1931040"/>
            <a:ext cx="4104000" cy="971640"/>
          </a:xfrm>
          <a:prstGeom prst="rect">
            <a:avLst/>
          </a:prstGeom>
          <a:solidFill>
            <a:schemeClr val="bg1"/>
          </a:solidFill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875520" y="2975040"/>
            <a:ext cx="1583640" cy="395640"/>
          </a:xfrm>
          <a:prstGeom prst="rect">
            <a:avLst/>
          </a:prstGeom>
          <a:solidFill>
            <a:srgbClr val="bcbdbe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8"/>
          <p:cNvSpPr/>
          <p:nvPr/>
        </p:nvSpPr>
        <p:spPr>
          <a:xfrm>
            <a:off x="874080" y="3443040"/>
            <a:ext cx="1585440" cy="1944000"/>
          </a:xfrm>
          <a:prstGeom prst="rect">
            <a:avLst/>
          </a:prstGeom>
          <a:solidFill>
            <a:schemeClr val="bg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9"/>
          <p:cNvSpPr/>
          <p:nvPr/>
        </p:nvSpPr>
        <p:spPr>
          <a:xfrm>
            <a:off x="2603880" y="2975040"/>
            <a:ext cx="1583640" cy="395640"/>
          </a:xfrm>
          <a:prstGeom prst="rect">
            <a:avLst/>
          </a:prstGeom>
          <a:solidFill>
            <a:srgbClr val="bcbdbe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10"/>
          <p:cNvSpPr/>
          <p:nvPr/>
        </p:nvSpPr>
        <p:spPr>
          <a:xfrm>
            <a:off x="2602080" y="3443040"/>
            <a:ext cx="1585440" cy="1944000"/>
          </a:xfrm>
          <a:prstGeom prst="rect">
            <a:avLst/>
          </a:prstGeom>
          <a:solidFill>
            <a:schemeClr val="bg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11"/>
          <p:cNvSpPr/>
          <p:nvPr/>
        </p:nvSpPr>
        <p:spPr>
          <a:xfrm>
            <a:off x="4332600" y="2975040"/>
            <a:ext cx="1583640" cy="395640"/>
          </a:xfrm>
          <a:prstGeom prst="rect">
            <a:avLst/>
          </a:prstGeom>
          <a:solidFill>
            <a:srgbClr val="bcbdbe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12"/>
          <p:cNvSpPr/>
          <p:nvPr/>
        </p:nvSpPr>
        <p:spPr>
          <a:xfrm>
            <a:off x="4331160" y="3443040"/>
            <a:ext cx="1585440" cy="1944000"/>
          </a:xfrm>
          <a:prstGeom prst="rect">
            <a:avLst/>
          </a:prstGeom>
          <a:solidFill>
            <a:schemeClr val="bg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13"/>
          <p:cNvSpPr/>
          <p:nvPr/>
        </p:nvSpPr>
        <p:spPr>
          <a:xfrm>
            <a:off x="6060960" y="2975040"/>
            <a:ext cx="3167280" cy="395640"/>
          </a:xfrm>
          <a:prstGeom prst="rect">
            <a:avLst/>
          </a:prstGeom>
          <a:solidFill>
            <a:srgbClr val="bcbdbe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4"/>
          <p:cNvSpPr/>
          <p:nvPr/>
        </p:nvSpPr>
        <p:spPr>
          <a:xfrm>
            <a:off x="6059160" y="3443040"/>
            <a:ext cx="3170520" cy="1944000"/>
          </a:xfrm>
          <a:prstGeom prst="rect">
            <a:avLst/>
          </a:prstGeom>
          <a:solidFill>
            <a:schemeClr val="bg1"/>
          </a:solidFill>
          <a:ln w="648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15"/>
          <p:cNvSpPr/>
          <p:nvPr/>
        </p:nvSpPr>
        <p:spPr>
          <a:xfrm>
            <a:off x="892800" y="295920"/>
            <a:ext cx="2360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굴림"/>
              </a:rPr>
              <a:t>사용자 별명</a:t>
            </a:r>
            <a:r>
              <a:rPr b="0" lang="en-US" sz="1100" spc="-1" strike="noStrike">
                <a:solidFill>
                  <a:srgbClr val="000000"/>
                </a:solidFill>
                <a:latin typeface="굴림"/>
              </a:rPr>
              <a:t>/</a:t>
            </a:r>
            <a:r>
              <a:rPr b="0" lang="en-US" sz="1000" spc="-1" strike="noStrike">
                <a:solidFill>
                  <a:srgbClr val="000000"/>
                </a:solidFill>
                <a:latin typeface="굴림"/>
              </a:rPr>
              <a:t>사용자 유형 대표 문구 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15" name="CustomShape 16"/>
          <p:cNvSpPr/>
          <p:nvPr/>
        </p:nvSpPr>
        <p:spPr>
          <a:xfrm>
            <a:off x="1984680" y="785160"/>
            <a:ext cx="1190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900" spc="-1" strike="noStrike">
                <a:solidFill>
                  <a:srgbClr val="000000"/>
                </a:solidFill>
                <a:latin typeface="굴림"/>
              </a:rPr>
              <a:t>나이</a:t>
            </a:r>
            <a:r>
              <a:rPr b="0" lang="en-US" sz="900" spc="-1" strike="noStrike">
                <a:solidFill>
                  <a:srgbClr val="000000"/>
                </a:solidFill>
                <a:latin typeface="굴림"/>
              </a:rPr>
              <a:t>, </a:t>
            </a:r>
            <a:r>
              <a:rPr b="0" lang="en-US" sz="900" spc="-1" strike="noStrike">
                <a:solidFill>
                  <a:srgbClr val="000000"/>
                </a:solidFill>
                <a:latin typeface="굴림"/>
              </a:rPr>
              <a:t>직종</a:t>
            </a:r>
            <a:endParaRPr b="0" lang="en-US" sz="900" spc="-1" strike="noStrike">
              <a:latin typeface="굴림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900" spc="-1" strike="noStrike">
                <a:solidFill>
                  <a:srgbClr val="000000"/>
                </a:solidFill>
                <a:latin typeface="굴림"/>
              </a:rPr>
              <a:t>경력</a:t>
            </a:r>
            <a:endParaRPr b="0" lang="en-US" sz="900" spc="-1" strike="noStrike">
              <a:latin typeface="굴림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900" spc="-1" strike="noStrike">
                <a:solidFill>
                  <a:srgbClr val="000000"/>
                </a:solidFill>
                <a:latin typeface="굴림"/>
              </a:rPr>
              <a:t>전반적 이용행태</a:t>
            </a:r>
            <a:endParaRPr b="0" lang="en-US" sz="900" spc="-1" strike="noStrike">
              <a:latin typeface="굴림"/>
            </a:endParaRPr>
          </a:p>
          <a:p>
            <a:pPr marL="171360" indent="-171000">
              <a:lnSpc>
                <a:spcPct val="15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900" spc="-1" strike="noStrike">
                <a:solidFill>
                  <a:srgbClr val="000000"/>
                </a:solidFill>
                <a:latin typeface="굴림"/>
              </a:rPr>
              <a:t>이용환경</a:t>
            </a:r>
            <a:endParaRPr b="0" lang="en-US" sz="900" spc="-1" strike="noStrike">
              <a:latin typeface="굴림"/>
            </a:endParaRPr>
          </a:p>
        </p:txBody>
      </p:sp>
      <p:sp>
        <p:nvSpPr>
          <p:cNvPr id="116" name="CustomShape 17"/>
          <p:cNvSpPr/>
          <p:nvPr/>
        </p:nvSpPr>
        <p:spPr>
          <a:xfrm>
            <a:off x="1304280" y="3035160"/>
            <a:ext cx="790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굴림"/>
              </a:rPr>
              <a:t>이용동기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17" name="CustomShape 18"/>
          <p:cNvSpPr/>
          <p:nvPr/>
        </p:nvSpPr>
        <p:spPr>
          <a:xfrm>
            <a:off x="3031560" y="3035160"/>
            <a:ext cx="790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굴림"/>
              </a:rPr>
              <a:t>시나리오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18" name="CustomShape 19"/>
          <p:cNvSpPr/>
          <p:nvPr/>
        </p:nvSpPr>
        <p:spPr>
          <a:xfrm>
            <a:off x="4692240" y="3035160"/>
            <a:ext cx="9432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굴림"/>
              </a:rPr>
              <a:t>서비스기능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19" name="CustomShape 20"/>
          <p:cNvSpPr/>
          <p:nvPr/>
        </p:nvSpPr>
        <p:spPr>
          <a:xfrm>
            <a:off x="7281360" y="3035160"/>
            <a:ext cx="7905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굴림"/>
              </a:rPr>
              <a:t>이용행태</a:t>
            </a:r>
            <a:endParaRPr b="0" lang="en-US" sz="1200" spc="-1" strike="noStrike">
              <a:latin typeface="굴림"/>
            </a:endParaRPr>
          </a:p>
        </p:txBody>
      </p:sp>
      <p:sp>
        <p:nvSpPr>
          <p:cNvPr id="120" name="TextShape 21"/>
          <p:cNvSpPr txBox="1"/>
          <p:nvPr/>
        </p:nvSpPr>
        <p:spPr>
          <a:xfrm>
            <a:off x="833400" y="3456000"/>
            <a:ext cx="1768680" cy="70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87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870" spc="-1" strike="noStrike">
                <a:solidFill>
                  <a:srgbClr val="000000"/>
                </a:solidFill>
                <a:latin typeface="굴림"/>
              </a:rPr>
              <a:t>다양한 종류의 시계를 한눈에 </a:t>
            </a:r>
            <a:endParaRPr b="0" lang="en-US" sz="870" spc="-1" strike="noStrike">
              <a:latin typeface="굴림"/>
            </a:endParaRPr>
          </a:p>
          <a:p>
            <a:r>
              <a:rPr b="0" lang="en-US" sz="870" spc="-1" strike="noStrike">
                <a:solidFill>
                  <a:srgbClr val="000000"/>
                </a:solidFill>
                <a:latin typeface="굴림"/>
              </a:rPr>
              <a:t>보고싶음</a:t>
            </a:r>
            <a:endParaRPr b="0" lang="en-US" sz="870" spc="-1" strike="noStrike">
              <a:latin typeface="굴림"/>
            </a:endParaRPr>
          </a:p>
          <a:p>
            <a:endParaRPr b="0" lang="en-US" sz="870" spc="-1" strike="noStrike">
              <a:latin typeface="굴림"/>
            </a:endParaRPr>
          </a:p>
          <a:p>
            <a:r>
              <a:rPr b="0" lang="en-US" sz="870" spc="-1" strike="noStrike">
                <a:solidFill>
                  <a:srgbClr val="000000"/>
                </a:solidFill>
                <a:latin typeface="굴림"/>
              </a:rPr>
              <a:t>- </a:t>
            </a:r>
            <a:r>
              <a:rPr b="0" lang="en-US" sz="870" spc="-1" strike="noStrike">
                <a:solidFill>
                  <a:srgbClr val="000000"/>
                </a:solidFill>
                <a:latin typeface="굴림"/>
              </a:rPr>
              <a:t>일일이 브랜드를 검색하는 것 </a:t>
            </a:r>
            <a:endParaRPr b="0" lang="en-US" sz="870" spc="-1" strike="noStrike">
              <a:latin typeface="굴림"/>
            </a:endParaRPr>
          </a:p>
          <a:p>
            <a:r>
              <a:rPr b="0" lang="en-US" sz="870" spc="-1" strike="noStrike">
                <a:solidFill>
                  <a:srgbClr val="000000"/>
                </a:solidFill>
                <a:latin typeface="굴림"/>
              </a:rPr>
              <a:t>보다는 편하게 알아보고싶음</a:t>
            </a:r>
            <a:endParaRPr b="0" lang="en-US" sz="870" spc="-1" strike="noStrike">
              <a:latin typeface="굴림"/>
            </a:endParaRPr>
          </a:p>
        </p:txBody>
      </p:sp>
      <p:sp>
        <p:nvSpPr>
          <p:cNvPr id="121" name="TextShape 22"/>
          <p:cNvSpPr txBox="1"/>
          <p:nvPr/>
        </p:nvSpPr>
        <p:spPr>
          <a:xfrm>
            <a:off x="3683880" y="648000"/>
            <a:ext cx="539280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굴림"/>
              </a:rPr>
              <a:t>20</a:t>
            </a:r>
            <a:r>
              <a:rPr b="0" lang="en-US" sz="1000" spc="-1" strike="noStrike">
                <a:latin typeface="굴림"/>
              </a:rPr>
              <a:t>대 초반의 남에게 과시하고 싶은 집은 없어도 차는 있어야 된다는 자신의 수입의 대부분을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자신의 치장에 모든걸 쏟아 붇는 남자 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2" name="TextShape 23"/>
          <p:cNvSpPr txBox="1"/>
          <p:nvPr/>
        </p:nvSpPr>
        <p:spPr>
          <a:xfrm>
            <a:off x="2602080" y="3456000"/>
            <a:ext cx="1616400" cy="59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굴림"/>
              </a:rPr>
              <a:t>누가 봐도 명품인 시계를 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사고 싶지만 시계에 대해 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잘몰라서 한눈에 알아볼 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수 있는 사이트를 검색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3" name="TextShape 24"/>
          <p:cNvSpPr txBox="1"/>
          <p:nvPr/>
        </p:nvSpPr>
        <p:spPr>
          <a:xfrm>
            <a:off x="4248000" y="3456000"/>
            <a:ext cx="174276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굴림"/>
              </a:rPr>
              <a:t>빠른 정보 제공을 위한 정렬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기능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4" name="TextShape 25"/>
          <p:cNvSpPr txBox="1"/>
          <p:nvPr/>
        </p:nvSpPr>
        <p:spPr>
          <a:xfrm>
            <a:off x="5976000" y="3384000"/>
            <a:ext cx="3347640" cy="597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굴림"/>
              </a:rPr>
              <a:t>여러 종류의 시계를 한눈에 볼 수 있는 편리한 사이트를 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검색하다가 들어옴</a:t>
            </a:r>
            <a:endParaRPr b="0" lang="en-US" sz="1000" spc="-1" strike="noStrike">
              <a:latin typeface="굴림"/>
            </a:endParaRPr>
          </a:p>
          <a:p>
            <a:endParaRPr b="0" lang="en-US" sz="1000" spc="-1" strike="noStrike">
              <a:latin typeface="굴림"/>
            </a:endParaRPr>
          </a:p>
          <a:p>
            <a:endParaRPr b="0" lang="en-US" sz="1000" spc="-1" strike="noStrike">
              <a:latin typeface="굴림"/>
            </a:endParaRPr>
          </a:p>
        </p:txBody>
      </p:sp>
      <p:sp>
        <p:nvSpPr>
          <p:cNvPr id="125" name="TextShape 26"/>
          <p:cNvSpPr txBox="1"/>
          <p:nvPr/>
        </p:nvSpPr>
        <p:spPr>
          <a:xfrm>
            <a:off x="875520" y="1942920"/>
            <a:ext cx="406548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굴림"/>
              </a:rPr>
              <a:t>여러 종류의 시계를 한 눈에 볼 수 있으며 정렬 기능을 통해 가격대에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맞는 시계를 빠르게 검색할 수 있는 사이트</a:t>
            </a:r>
            <a:endParaRPr b="0" lang="en-US" sz="1000" spc="-1" strike="noStrike">
              <a:latin typeface="굴림"/>
            </a:endParaRPr>
          </a:p>
        </p:txBody>
      </p:sp>
      <p:sp>
        <p:nvSpPr>
          <p:cNvPr id="126" name="TextShape 27"/>
          <p:cNvSpPr txBox="1"/>
          <p:nvPr/>
        </p:nvSpPr>
        <p:spPr>
          <a:xfrm>
            <a:off x="5123880" y="1931040"/>
            <a:ext cx="4191840" cy="34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000" spc="-1" strike="noStrike">
                <a:latin typeface="굴림"/>
              </a:rPr>
              <a:t>정렬 기능을 통해 사용자의 지갑 사정에 맞는 시계를 빠르게 검색할 수 </a:t>
            </a:r>
            <a:endParaRPr b="0" lang="en-US" sz="1000" spc="-1" strike="noStrike">
              <a:latin typeface="굴림"/>
            </a:endParaRPr>
          </a:p>
          <a:p>
            <a:r>
              <a:rPr b="0" lang="en-US" sz="1000" spc="-1" strike="noStrike">
                <a:latin typeface="굴림"/>
              </a:rPr>
              <a:t>있도록 기능을 제공</a:t>
            </a:r>
            <a:endParaRPr b="0" lang="en-US" sz="1000" spc="-1" strike="noStrike">
              <a:latin typeface="굴림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875520" y="634680"/>
            <a:ext cx="1007640" cy="1223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LibreOffice/6.2.3.2$Windows_X86_64 LibreOffice_project/aecc05fe267cc68dde00352a451aa867b3b546ac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2019-05-25T16:50:02Z</dcterms:created>
  <dc:creator/>
  <dc:description/>
  <dc:language>ko-KR</dc:language>
  <cp:lastModifiedBy/>
  <dcterms:modified xsi:type="dcterms:W3CDTF">2019-05-25T17:58:52Z</dcterms:modified>
  <cp:revision>3</cp:revision>
  <dc:subject/>
  <dc:title/>
</cp:coreProperties>
</file>