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18" autoAdjust="0"/>
  </p:normalViewPr>
  <p:slideViewPr>
    <p:cSldViewPr>
      <p:cViewPr>
        <p:scale>
          <a:sx n="100" d="100"/>
          <a:sy n="100" d="100"/>
        </p:scale>
        <p:origin x="-204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D9F-8F52-42A3-B1B2-7B3DC90294A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DD52-FF8C-4785-B2B7-36861D53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1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D9F-8F52-42A3-B1B2-7B3DC90294A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DD52-FF8C-4785-B2B7-36861D53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D9F-8F52-42A3-B1B2-7B3DC90294A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DD52-FF8C-4785-B2B7-36861D53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2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D9F-8F52-42A3-B1B2-7B3DC90294A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DD52-FF8C-4785-B2B7-36861D53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4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D9F-8F52-42A3-B1B2-7B3DC90294A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DD52-FF8C-4785-B2B7-36861D53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D9F-8F52-42A3-B1B2-7B3DC90294A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DD52-FF8C-4785-B2B7-36861D53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5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D9F-8F52-42A3-B1B2-7B3DC90294A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DD52-FF8C-4785-B2B7-36861D53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3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D9F-8F52-42A3-B1B2-7B3DC90294A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DD52-FF8C-4785-B2B7-36861D53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6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D9F-8F52-42A3-B1B2-7B3DC90294A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DD52-FF8C-4785-B2B7-36861D53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D9F-8F52-42A3-B1B2-7B3DC90294A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DD52-FF8C-4785-B2B7-36861D53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4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7D9F-8F52-42A3-B1B2-7B3DC90294A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DD52-FF8C-4785-B2B7-36861D53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6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D7D9F-8F52-42A3-B1B2-7B3DC90294A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ADD52-FF8C-4785-B2B7-36861D53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1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0" y="152400"/>
            <a:ext cx="18669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3500" y="19050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91100" y="1905000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38500" y="30480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Melee Weapons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1905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- Handed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91100" y="1905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- Handed</a:t>
            </a:r>
            <a:endParaRPr lang="en-US" dirty="0"/>
          </a:p>
        </p:txBody>
      </p:sp>
      <p:cxnSp>
        <p:nvCxnSpPr>
          <p:cNvPr id="3" name="Straight Arrow Connector 2"/>
          <p:cNvCxnSpPr>
            <a:stCxn id="9" idx="0"/>
            <a:endCxn id="4" idx="2"/>
          </p:cNvCxnSpPr>
          <p:nvPr/>
        </p:nvCxnSpPr>
        <p:spPr>
          <a:xfrm flipV="1">
            <a:off x="2286000" y="1295400"/>
            <a:ext cx="177165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0" idx="0"/>
            <a:endCxn id="4" idx="2"/>
          </p:cNvCxnSpPr>
          <p:nvPr/>
        </p:nvCxnSpPr>
        <p:spPr>
          <a:xfrm flipH="1" flipV="1">
            <a:off x="4057650" y="1295400"/>
            <a:ext cx="180975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49466" y="3081814"/>
            <a:ext cx="110966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12569" y="3102233"/>
            <a:ext cx="1109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2H Swords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65690" y="3082498"/>
            <a:ext cx="94297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65690" y="3065681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2H Axes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524749" y="3082498"/>
            <a:ext cx="7810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524749" y="3065681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Spear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188023" y="4258745"/>
            <a:ext cx="1333500" cy="39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88023" y="4278034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Zweihander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619154" y="4278034"/>
            <a:ext cx="1295400" cy="407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570338" y="4267200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Greatsword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095750" y="3081814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057650" y="305538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Hammer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0" idx="0"/>
            <a:endCxn id="12" idx="2"/>
          </p:cNvCxnSpPr>
          <p:nvPr/>
        </p:nvCxnSpPr>
        <p:spPr>
          <a:xfrm flipV="1">
            <a:off x="4854773" y="3767614"/>
            <a:ext cx="949524" cy="491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2"/>
          </p:cNvCxnSpPr>
          <p:nvPr/>
        </p:nvCxnSpPr>
        <p:spPr>
          <a:xfrm flipH="1" flipV="1">
            <a:off x="5804297" y="3767614"/>
            <a:ext cx="788196" cy="526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0"/>
            <a:endCxn id="7" idx="2"/>
          </p:cNvCxnSpPr>
          <p:nvPr/>
        </p:nvCxnSpPr>
        <p:spPr>
          <a:xfrm flipV="1">
            <a:off x="4591050" y="2590800"/>
            <a:ext cx="1276350" cy="464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0"/>
            <a:endCxn id="7" idx="2"/>
          </p:cNvCxnSpPr>
          <p:nvPr/>
        </p:nvCxnSpPr>
        <p:spPr>
          <a:xfrm flipV="1">
            <a:off x="5867400" y="2590800"/>
            <a:ext cx="0" cy="511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0"/>
            <a:endCxn id="7" idx="2"/>
          </p:cNvCxnSpPr>
          <p:nvPr/>
        </p:nvCxnSpPr>
        <p:spPr>
          <a:xfrm flipH="1" flipV="1">
            <a:off x="5867400" y="2590800"/>
            <a:ext cx="1069778" cy="491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0"/>
            <a:endCxn id="7" idx="2"/>
          </p:cNvCxnSpPr>
          <p:nvPr/>
        </p:nvCxnSpPr>
        <p:spPr>
          <a:xfrm flipH="1" flipV="1">
            <a:off x="5867400" y="2590800"/>
            <a:ext cx="2047874" cy="491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28600" y="3158014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447800" y="3154755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191500" y="4278034"/>
            <a:ext cx="952500" cy="407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034212" y="4278034"/>
            <a:ext cx="1009650" cy="39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034212" y="4258745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Lance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191500" y="4293632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Halberd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628900" y="3158014"/>
            <a:ext cx="1257300" cy="57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28600" y="315801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1H Swords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447800" y="31547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Shields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514600" y="315475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Bludgeoning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79" idx="0"/>
            <a:endCxn id="6" idx="2"/>
          </p:cNvCxnSpPr>
          <p:nvPr/>
        </p:nvCxnSpPr>
        <p:spPr>
          <a:xfrm flipV="1">
            <a:off x="685800" y="2590800"/>
            <a:ext cx="1600200" cy="567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0" idx="0"/>
            <a:endCxn id="6" idx="2"/>
          </p:cNvCxnSpPr>
          <p:nvPr/>
        </p:nvCxnSpPr>
        <p:spPr>
          <a:xfrm flipV="1">
            <a:off x="1905000" y="2590800"/>
            <a:ext cx="381000" cy="563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0"/>
            <a:endCxn id="6" idx="2"/>
          </p:cNvCxnSpPr>
          <p:nvPr/>
        </p:nvCxnSpPr>
        <p:spPr>
          <a:xfrm flipH="1" flipV="1">
            <a:off x="2286000" y="2590800"/>
            <a:ext cx="971550" cy="567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5" idx="0"/>
            <a:endCxn id="18" idx="2"/>
          </p:cNvCxnSpPr>
          <p:nvPr/>
        </p:nvCxnSpPr>
        <p:spPr>
          <a:xfrm flipV="1">
            <a:off x="7539037" y="3768298"/>
            <a:ext cx="376237" cy="490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4" idx="0"/>
            <a:endCxn id="18" idx="2"/>
          </p:cNvCxnSpPr>
          <p:nvPr/>
        </p:nvCxnSpPr>
        <p:spPr>
          <a:xfrm flipH="1" flipV="1">
            <a:off x="7915274" y="3768298"/>
            <a:ext cx="752476" cy="509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21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Shenendehowa Central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</cp:revision>
  <dcterms:created xsi:type="dcterms:W3CDTF">2016-03-09T17:52:04Z</dcterms:created>
  <dcterms:modified xsi:type="dcterms:W3CDTF">2016-03-10T17:41:39Z</dcterms:modified>
</cp:coreProperties>
</file>