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8" autoAdjust="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D9F-8F52-42A3-B1B2-7B3DC90294A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52400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0" y="1905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100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8500" y="3048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Melee Weapons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- Handed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- Handed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1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Shenendehowa Central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2016-03-09T17:52:04Z</dcterms:created>
  <dcterms:modified xsi:type="dcterms:W3CDTF">2016-03-09T18:04:58Z</dcterms:modified>
</cp:coreProperties>
</file>