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8"/>
  </p:notesMasterIdLst>
  <p:sldIdLst>
    <p:sldId id="256" r:id="rId2"/>
    <p:sldId id="263" r:id="rId3"/>
    <p:sldId id="257" r:id="rId4"/>
    <p:sldId id="258" r:id="rId5"/>
    <p:sldId id="261" r:id="rId6"/>
    <p:sldId id="290" r:id="rId7"/>
    <p:sldId id="259" r:id="rId8"/>
    <p:sldId id="262" r:id="rId9"/>
    <p:sldId id="267" r:id="rId10"/>
    <p:sldId id="276" r:id="rId11"/>
    <p:sldId id="293" r:id="rId12"/>
    <p:sldId id="264" r:id="rId13"/>
    <p:sldId id="268" r:id="rId14"/>
    <p:sldId id="271" r:id="rId15"/>
    <p:sldId id="270" r:id="rId16"/>
    <p:sldId id="273" r:id="rId17"/>
    <p:sldId id="277" r:id="rId18"/>
    <p:sldId id="288" r:id="rId19"/>
    <p:sldId id="291" r:id="rId20"/>
    <p:sldId id="281" r:id="rId21"/>
    <p:sldId id="282" r:id="rId22"/>
    <p:sldId id="287" r:id="rId23"/>
    <p:sldId id="283" r:id="rId24"/>
    <p:sldId id="289" r:id="rId25"/>
    <p:sldId id="284" r:id="rId26"/>
    <p:sldId id="292"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CC0099"/>
    <a:srgbClr val="3333CC"/>
    <a:srgbClr val="CCFF33"/>
    <a:srgbClr val="00FF00"/>
    <a:srgbClr val="FF3300"/>
    <a:srgbClr val="FF9933"/>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92" d="100"/>
          <a:sy n="92" d="100"/>
        </p:scale>
        <p:origin x="35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B3CD93-9757-4F7C-9C7B-FD77D4102E11}" type="doc">
      <dgm:prSet loTypeId="urn:microsoft.com/office/officeart/2009/3/layout/RandomtoResultProcess" loCatId="process" qsTypeId="urn:microsoft.com/office/officeart/2005/8/quickstyle/3d1" qsCatId="3D" csTypeId="urn:microsoft.com/office/officeart/2005/8/colors/accent1_2" csCatId="accent1" phldr="1"/>
      <dgm:spPr/>
      <dgm:t>
        <a:bodyPr/>
        <a:lstStyle/>
        <a:p>
          <a:endParaRPr lang="es-MX"/>
        </a:p>
      </dgm:t>
    </dgm:pt>
    <dgm:pt modelId="{8A646C7F-5210-4931-8A86-4E494395F980}">
      <dgm:prSet phldrT="[Texto]" custT="1"/>
      <dgm:spPr/>
      <dgm:t>
        <a:bodyPr/>
        <a:lstStyle/>
        <a:p>
          <a:r>
            <a:rPr lang="es-MX" sz="2000" dirty="0" smtClean="0"/>
            <a:t>Proviene del griego </a:t>
          </a:r>
          <a:r>
            <a:rPr lang="es-MX" sz="2000" i="1" dirty="0" err="1" smtClean="0"/>
            <a:t>semantikos</a:t>
          </a:r>
          <a:r>
            <a:rPr lang="es-MX" sz="2000" dirty="0" smtClean="0"/>
            <a:t>, “lo que tiene significado”</a:t>
          </a:r>
          <a:endParaRPr lang="es-MX" sz="2000" dirty="0"/>
        </a:p>
      </dgm:t>
    </dgm:pt>
    <dgm:pt modelId="{087BA97B-A6A1-44E0-A67E-88F77AF37036}" type="parTrans" cxnId="{7070B524-5889-49DB-B1FA-94B319958CA6}">
      <dgm:prSet/>
      <dgm:spPr/>
      <dgm:t>
        <a:bodyPr/>
        <a:lstStyle/>
        <a:p>
          <a:endParaRPr lang="es-MX"/>
        </a:p>
      </dgm:t>
    </dgm:pt>
    <dgm:pt modelId="{9A116B83-169D-425D-BC4E-836EF1AFC86E}" type="sibTrans" cxnId="{7070B524-5889-49DB-B1FA-94B319958CA6}">
      <dgm:prSet/>
      <dgm:spPr/>
      <dgm:t>
        <a:bodyPr/>
        <a:lstStyle/>
        <a:p>
          <a:endParaRPr lang="es-MX"/>
        </a:p>
      </dgm:t>
    </dgm:pt>
    <dgm:pt modelId="{FB15F0AF-8E93-4EC0-8243-46B904897F22}">
      <dgm:prSet phldrT="[Texto]" custT="1"/>
      <dgm:spPr/>
      <dgm:t>
        <a:bodyPr/>
        <a:lstStyle/>
        <a:p>
          <a:pPr algn="just"/>
          <a:r>
            <a:rPr lang="es-MX" sz="2000" dirty="0" smtClean="0"/>
            <a:t>Se refiere a los aspectos del significado, sentido o interpretación de signos lingüísticos como </a:t>
          </a:r>
          <a:endParaRPr lang="es-MX" sz="2000" dirty="0"/>
        </a:p>
      </dgm:t>
    </dgm:pt>
    <dgm:pt modelId="{3136D879-97B0-40AA-824A-ADDF5985CC73}" type="parTrans" cxnId="{DAF4F0A9-8648-40EF-99E2-999CDAB9D2B0}">
      <dgm:prSet/>
      <dgm:spPr/>
      <dgm:t>
        <a:bodyPr/>
        <a:lstStyle/>
        <a:p>
          <a:endParaRPr lang="es-MX"/>
        </a:p>
      </dgm:t>
    </dgm:pt>
    <dgm:pt modelId="{0419EF50-E96A-4796-887B-77E6357419BA}" type="sibTrans" cxnId="{DAF4F0A9-8648-40EF-99E2-999CDAB9D2B0}">
      <dgm:prSet/>
      <dgm:spPr/>
      <dgm:t>
        <a:bodyPr/>
        <a:lstStyle/>
        <a:p>
          <a:endParaRPr lang="es-MX"/>
        </a:p>
      </dgm:t>
    </dgm:pt>
    <dgm:pt modelId="{DFFB5EA0-7C7B-453A-99AE-E59C9B74676F}">
      <dgm:prSet phldrT="[Texto]" custT="1"/>
      <dgm:spPr>
        <a:solidFill>
          <a:srgbClr val="FF9933"/>
        </a:solidFill>
      </dgm:spPr>
      <dgm:t>
        <a:bodyPr/>
        <a:lstStyle/>
        <a:p>
          <a:r>
            <a:rPr lang="es-MX" sz="2000" dirty="0" smtClean="0"/>
            <a:t>Símbolos, palabras, expresiones o representaciones formales. </a:t>
          </a:r>
          <a:endParaRPr lang="es-MX" sz="2000" dirty="0"/>
        </a:p>
      </dgm:t>
    </dgm:pt>
    <dgm:pt modelId="{CA4A1DC5-C180-46CF-9782-5CDF5DD5747D}" type="parTrans" cxnId="{A352DAD2-25B0-4817-8A01-9A6CBDBAD93E}">
      <dgm:prSet/>
      <dgm:spPr/>
      <dgm:t>
        <a:bodyPr/>
        <a:lstStyle/>
        <a:p>
          <a:endParaRPr lang="es-MX"/>
        </a:p>
      </dgm:t>
    </dgm:pt>
    <dgm:pt modelId="{BB20DAFE-289A-4A99-848F-FF7AC5468C7C}" type="sibTrans" cxnId="{A352DAD2-25B0-4817-8A01-9A6CBDBAD93E}">
      <dgm:prSet/>
      <dgm:spPr/>
      <dgm:t>
        <a:bodyPr/>
        <a:lstStyle/>
        <a:p>
          <a:endParaRPr lang="es-MX"/>
        </a:p>
      </dgm:t>
    </dgm:pt>
    <dgm:pt modelId="{0C09CDBF-06C6-4073-86FA-552A33DF10C4}">
      <dgm:prSet phldrT="[Texto]" custT="1"/>
      <dgm:spPr/>
      <dgm:t>
        <a:bodyPr/>
        <a:lstStyle/>
        <a:p>
          <a:pPr algn="just"/>
          <a:r>
            <a:rPr lang="es-MX" sz="1700" dirty="0" smtClean="0"/>
            <a:t>En principio cualquier medio de expresión (lenguaje formal o natural) admite una correspondencia entre expresiones de símbolos o palabras y situaciones o conjuntos de cosas que se encuentran en el mundo físico o abstracto que puede ser descrito por dicho medio de expresión.</a:t>
          </a:r>
          <a:endParaRPr lang="es-MX" sz="1700" dirty="0"/>
        </a:p>
      </dgm:t>
    </dgm:pt>
    <dgm:pt modelId="{60FBEE3E-1B93-4E2C-87CF-074F51C6824A}" type="parTrans" cxnId="{D8B7E52B-574E-47D0-89C3-3AC8AE9904D0}">
      <dgm:prSet/>
      <dgm:spPr/>
      <dgm:t>
        <a:bodyPr/>
        <a:lstStyle/>
        <a:p>
          <a:endParaRPr lang="es-MX"/>
        </a:p>
      </dgm:t>
    </dgm:pt>
    <dgm:pt modelId="{FE6BDF11-25ED-4FFA-90DB-D151B9694CCD}" type="sibTrans" cxnId="{D8B7E52B-574E-47D0-89C3-3AC8AE9904D0}">
      <dgm:prSet/>
      <dgm:spPr/>
      <dgm:t>
        <a:bodyPr/>
        <a:lstStyle/>
        <a:p>
          <a:endParaRPr lang="es-MX"/>
        </a:p>
      </dgm:t>
    </dgm:pt>
    <dgm:pt modelId="{04AF6425-3AD5-43D1-B51A-B3FCEC20298D}" type="pres">
      <dgm:prSet presAssocID="{56B3CD93-9757-4F7C-9C7B-FD77D4102E11}" presName="Name0" presStyleCnt="0">
        <dgm:presLayoutVars>
          <dgm:dir/>
          <dgm:animOne val="branch"/>
          <dgm:animLvl val="lvl"/>
        </dgm:presLayoutVars>
      </dgm:prSet>
      <dgm:spPr/>
      <dgm:t>
        <a:bodyPr/>
        <a:lstStyle/>
        <a:p>
          <a:endParaRPr lang="es-MX"/>
        </a:p>
      </dgm:t>
    </dgm:pt>
    <dgm:pt modelId="{958D42FC-F5FC-4C62-839E-955F1DBD4B16}" type="pres">
      <dgm:prSet presAssocID="{8A646C7F-5210-4931-8A86-4E494395F980}" presName="chaos" presStyleCnt="0"/>
      <dgm:spPr/>
    </dgm:pt>
    <dgm:pt modelId="{3625DBA5-F27C-44B3-8EA8-59FA7688E201}" type="pres">
      <dgm:prSet presAssocID="{8A646C7F-5210-4931-8A86-4E494395F980}" presName="parTx1" presStyleLbl="revTx" presStyleIdx="0" presStyleCnt="3"/>
      <dgm:spPr/>
      <dgm:t>
        <a:bodyPr/>
        <a:lstStyle/>
        <a:p>
          <a:endParaRPr lang="es-MX"/>
        </a:p>
      </dgm:t>
    </dgm:pt>
    <dgm:pt modelId="{C5FDE896-DC99-4A13-AFDF-F3B8344E2286}" type="pres">
      <dgm:prSet presAssocID="{8A646C7F-5210-4931-8A86-4E494395F980}" presName="desTx1" presStyleLbl="revTx" presStyleIdx="1" presStyleCnt="3" custScaleX="100359" custLinFactNeighborX="6658" custLinFactNeighborY="5190">
        <dgm:presLayoutVars>
          <dgm:bulletEnabled val="1"/>
        </dgm:presLayoutVars>
      </dgm:prSet>
      <dgm:spPr/>
      <dgm:t>
        <a:bodyPr/>
        <a:lstStyle/>
        <a:p>
          <a:endParaRPr lang="es-MX"/>
        </a:p>
      </dgm:t>
    </dgm:pt>
    <dgm:pt modelId="{5E026BA1-DD36-4252-8531-27891E2F00DA}" type="pres">
      <dgm:prSet presAssocID="{8A646C7F-5210-4931-8A86-4E494395F980}" presName="c1" presStyleLbl="node1" presStyleIdx="0" presStyleCnt="19"/>
      <dgm:spPr>
        <a:solidFill>
          <a:srgbClr val="00B0F0"/>
        </a:solidFill>
      </dgm:spPr>
    </dgm:pt>
    <dgm:pt modelId="{21D8F251-F333-4A28-B8C3-395D192A88E7}" type="pres">
      <dgm:prSet presAssocID="{8A646C7F-5210-4931-8A86-4E494395F980}" presName="c2" presStyleLbl="node1" presStyleIdx="1" presStyleCnt="19"/>
      <dgm:spPr>
        <a:solidFill>
          <a:srgbClr val="00B0F0"/>
        </a:solidFill>
      </dgm:spPr>
    </dgm:pt>
    <dgm:pt modelId="{8808DAA1-E235-470D-B961-1AC0557C7A23}" type="pres">
      <dgm:prSet presAssocID="{8A646C7F-5210-4931-8A86-4E494395F980}" presName="c3" presStyleLbl="node1" presStyleIdx="2" presStyleCnt="19"/>
      <dgm:spPr>
        <a:solidFill>
          <a:srgbClr val="3333CC"/>
        </a:solidFill>
      </dgm:spPr>
    </dgm:pt>
    <dgm:pt modelId="{6B40E62C-C670-4EFB-A6AC-CDB6124147EB}" type="pres">
      <dgm:prSet presAssocID="{8A646C7F-5210-4931-8A86-4E494395F980}" presName="c4" presStyleLbl="node1" presStyleIdx="3" presStyleCnt="19"/>
      <dgm:spPr>
        <a:solidFill>
          <a:srgbClr val="3333CC"/>
        </a:solidFill>
      </dgm:spPr>
    </dgm:pt>
    <dgm:pt modelId="{A9AFC255-A5C8-4003-9C5A-AB9C7E8C72C2}" type="pres">
      <dgm:prSet presAssocID="{8A646C7F-5210-4931-8A86-4E494395F980}" presName="c5" presStyleLbl="node1" presStyleIdx="4" presStyleCnt="19"/>
      <dgm:spPr>
        <a:solidFill>
          <a:srgbClr val="6600CC"/>
        </a:solidFill>
      </dgm:spPr>
    </dgm:pt>
    <dgm:pt modelId="{A6EFD6E3-8715-4BE0-A89C-9E23D372D447}" type="pres">
      <dgm:prSet presAssocID="{8A646C7F-5210-4931-8A86-4E494395F980}" presName="c6" presStyleLbl="node1" presStyleIdx="5" presStyleCnt="19"/>
      <dgm:spPr>
        <a:solidFill>
          <a:srgbClr val="6600FF"/>
        </a:solidFill>
      </dgm:spPr>
    </dgm:pt>
    <dgm:pt modelId="{82FD01A1-3373-4E55-A980-932619E17F2A}" type="pres">
      <dgm:prSet presAssocID="{8A646C7F-5210-4931-8A86-4E494395F980}" presName="c7" presStyleLbl="node1" presStyleIdx="6" presStyleCnt="19"/>
      <dgm:spPr>
        <a:solidFill>
          <a:srgbClr val="6600FF"/>
        </a:solidFill>
      </dgm:spPr>
    </dgm:pt>
    <dgm:pt modelId="{0176E17A-91CE-4B91-945F-637CCD83A13D}" type="pres">
      <dgm:prSet presAssocID="{8A646C7F-5210-4931-8A86-4E494395F980}" presName="c8" presStyleLbl="node1" presStyleIdx="7" presStyleCnt="19"/>
      <dgm:spPr>
        <a:solidFill>
          <a:srgbClr val="9900CC"/>
        </a:solidFill>
      </dgm:spPr>
    </dgm:pt>
    <dgm:pt modelId="{5B87BBA2-7612-467C-8A6E-2C247AFB3195}" type="pres">
      <dgm:prSet presAssocID="{8A646C7F-5210-4931-8A86-4E494395F980}" presName="c9" presStyleLbl="node1" presStyleIdx="8" presStyleCnt="19"/>
      <dgm:spPr>
        <a:solidFill>
          <a:srgbClr val="9900CC"/>
        </a:solidFill>
      </dgm:spPr>
    </dgm:pt>
    <dgm:pt modelId="{DD1A8415-C327-40B1-9E7A-E0DA3B2E6DEC}" type="pres">
      <dgm:prSet presAssocID="{8A646C7F-5210-4931-8A86-4E494395F980}" presName="c10" presStyleLbl="node1" presStyleIdx="9" presStyleCnt="19"/>
      <dgm:spPr>
        <a:solidFill>
          <a:srgbClr val="6600CC"/>
        </a:solidFill>
      </dgm:spPr>
    </dgm:pt>
    <dgm:pt modelId="{F64BA010-90D4-4BE6-B95B-E207543C04FE}" type="pres">
      <dgm:prSet presAssocID="{8A646C7F-5210-4931-8A86-4E494395F980}" presName="c11" presStyleLbl="node1" presStyleIdx="10" presStyleCnt="19"/>
      <dgm:spPr>
        <a:solidFill>
          <a:srgbClr val="660033"/>
        </a:solidFill>
      </dgm:spPr>
    </dgm:pt>
    <dgm:pt modelId="{0BAC6957-E45D-4739-9196-31032BCA01B8}" type="pres">
      <dgm:prSet presAssocID="{8A646C7F-5210-4931-8A86-4E494395F980}" presName="c12" presStyleLbl="node1" presStyleIdx="11" presStyleCnt="19"/>
      <dgm:spPr>
        <a:solidFill>
          <a:srgbClr val="660033"/>
        </a:solidFill>
      </dgm:spPr>
    </dgm:pt>
    <dgm:pt modelId="{43E8DD79-C009-48C1-AAC6-15487F71D97F}" type="pres">
      <dgm:prSet presAssocID="{8A646C7F-5210-4931-8A86-4E494395F980}" presName="c13" presStyleLbl="node1" presStyleIdx="12" presStyleCnt="19"/>
      <dgm:spPr>
        <a:solidFill>
          <a:srgbClr val="FF0066"/>
        </a:solidFill>
      </dgm:spPr>
    </dgm:pt>
    <dgm:pt modelId="{E7F10F22-E636-415C-A8D0-D5C5386CFCD2}" type="pres">
      <dgm:prSet presAssocID="{8A646C7F-5210-4931-8A86-4E494395F980}" presName="c14" presStyleLbl="node1" presStyleIdx="13" presStyleCnt="19"/>
      <dgm:spPr>
        <a:solidFill>
          <a:srgbClr val="FF0066"/>
        </a:solidFill>
      </dgm:spPr>
    </dgm:pt>
    <dgm:pt modelId="{DC4E3C71-AB65-427C-839D-A7504ED4F017}" type="pres">
      <dgm:prSet presAssocID="{8A646C7F-5210-4931-8A86-4E494395F980}" presName="c15" presStyleLbl="node1" presStyleIdx="14" presStyleCnt="19"/>
      <dgm:spPr>
        <a:solidFill>
          <a:srgbClr val="CC0066"/>
        </a:solidFill>
      </dgm:spPr>
    </dgm:pt>
    <dgm:pt modelId="{88B1D403-A36A-45CF-BFCF-A98AA7446E8D}" type="pres">
      <dgm:prSet presAssocID="{8A646C7F-5210-4931-8A86-4E494395F980}" presName="c16" presStyleLbl="node1" presStyleIdx="15" presStyleCnt="19"/>
      <dgm:spPr>
        <a:solidFill>
          <a:srgbClr val="CC0066"/>
        </a:solidFill>
      </dgm:spPr>
    </dgm:pt>
    <dgm:pt modelId="{06F42397-3221-406A-B4AC-456EEADF293D}" type="pres">
      <dgm:prSet presAssocID="{8A646C7F-5210-4931-8A86-4E494395F980}" presName="c17" presStyleLbl="node1" presStyleIdx="16" presStyleCnt="19"/>
      <dgm:spPr>
        <a:solidFill>
          <a:srgbClr val="CC0099"/>
        </a:solidFill>
      </dgm:spPr>
    </dgm:pt>
    <dgm:pt modelId="{833EB3AD-397D-4979-813C-980B21CDC24F}" type="pres">
      <dgm:prSet presAssocID="{8A646C7F-5210-4931-8A86-4E494395F980}" presName="c18" presStyleLbl="node1" presStyleIdx="17" presStyleCnt="19"/>
      <dgm:spPr>
        <a:solidFill>
          <a:srgbClr val="CC0099"/>
        </a:solidFill>
      </dgm:spPr>
    </dgm:pt>
    <dgm:pt modelId="{438665A7-AE3A-46E3-9E70-BFBFF0894AFE}" type="pres">
      <dgm:prSet presAssocID="{9A116B83-169D-425D-BC4E-836EF1AFC86E}" presName="chevronComposite1" presStyleCnt="0"/>
      <dgm:spPr/>
    </dgm:pt>
    <dgm:pt modelId="{F9D598D6-384F-41BF-BFE0-5D1A594676CC}" type="pres">
      <dgm:prSet presAssocID="{9A116B83-169D-425D-BC4E-836EF1AFC86E}" presName="chevron1" presStyleLbl="sibTrans2D1" presStyleIdx="0" presStyleCnt="2"/>
      <dgm:spPr>
        <a:solidFill>
          <a:srgbClr val="66FF66"/>
        </a:solidFill>
      </dgm:spPr>
      <dgm:t>
        <a:bodyPr/>
        <a:lstStyle/>
        <a:p>
          <a:endParaRPr lang="es-MX"/>
        </a:p>
      </dgm:t>
    </dgm:pt>
    <dgm:pt modelId="{81762D1D-2DB0-420E-9BA5-FBFD60E748FA}" type="pres">
      <dgm:prSet presAssocID="{9A116B83-169D-425D-BC4E-836EF1AFC86E}" presName="spChevron1" presStyleCnt="0"/>
      <dgm:spPr/>
    </dgm:pt>
    <dgm:pt modelId="{CAC9C18D-3595-45DA-AEB7-103F694F8499}" type="pres">
      <dgm:prSet presAssocID="{9A116B83-169D-425D-BC4E-836EF1AFC86E}" presName="overlap" presStyleCnt="0"/>
      <dgm:spPr/>
    </dgm:pt>
    <dgm:pt modelId="{8C3C0AC6-7FA4-4332-A191-8ED42AB95197}" type="pres">
      <dgm:prSet presAssocID="{9A116B83-169D-425D-BC4E-836EF1AFC86E}" presName="chevronComposite2" presStyleCnt="0"/>
      <dgm:spPr/>
    </dgm:pt>
    <dgm:pt modelId="{1EAFB996-B466-4DEA-B465-53B01F010544}" type="pres">
      <dgm:prSet presAssocID="{9A116B83-169D-425D-BC4E-836EF1AFC86E}" presName="chevron2" presStyleLbl="sibTrans2D1" presStyleIdx="1" presStyleCnt="2"/>
      <dgm:spPr>
        <a:solidFill>
          <a:srgbClr val="CCFF33"/>
        </a:solidFill>
      </dgm:spPr>
      <dgm:t>
        <a:bodyPr/>
        <a:lstStyle/>
        <a:p>
          <a:endParaRPr lang="es-MX"/>
        </a:p>
      </dgm:t>
    </dgm:pt>
    <dgm:pt modelId="{9DEF368A-1941-4377-9945-097BF611331F}" type="pres">
      <dgm:prSet presAssocID="{9A116B83-169D-425D-BC4E-836EF1AFC86E}" presName="spChevron2" presStyleCnt="0"/>
      <dgm:spPr/>
    </dgm:pt>
    <dgm:pt modelId="{E4396DB6-2183-46B7-9202-D50C79BC2BA0}" type="pres">
      <dgm:prSet presAssocID="{DFFB5EA0-7C7B-453A-99AE-E59C9B74676F}" presName="last" presStyleCnt="0"/>
      <dgm:spPr/>
    </dgm:pt>
    <dgm:pt modelId="{D755A821-C725-44AD-8813-1C99AE574D15}" type="pres">
      <dgm:prSet presAssocID="{DFFB5EA0-7C7B-453A-99AE-E59C9B74676F}" presName="circleTx" presStyleLbl="node1" presStyleIdx="18" presStyleCnt="19"/>
      <dgm:spPr/>
      <dgm:t>
        <a:bodyPr/>
        <a:lstStyle/>
        <a:p>
          <a:endParaRPr lang="es-MX"/>
        </a:p>
      </dgm:t>
    </dgm:pt>
    <dgm:pt modelId="{1FEEFEE8-190F-4274-8705-4A5DFE8BEA3E}" type="pres">
      <dgm:prSet presAssocID="{DFFB5EA0-7C7B-453A-99AE-E59C9B74676F}" presName="desTxN" presStyleLbl="revTx" presStyleIdx="2" presStyleCnt="3" custScaleX="177400" custLinFactNeighborX="-1967" custLinFactNeighborY="888">
        <dgm:presLayoutVars>
          <dgm:bulletEnabled val="1"/>
        </dgm:presLayoutVars>
      </dgm:prSet>
      <dgm:spPr/>
      <dgm:t>
        <a:bodyPr/>
        <a:lstStyle/>
        <a:p>
          <a:endParaRPr lang="es-MX"/>
        </a:p>
      </dgm:t>
    </dgm:pt>
    <dgm:pt modelId="{EAE98F4F-740F-4C88-9D25-E132CF0980FD}" type="pres">
      <dgm:prSet presAssocID="{DFFB5EA0-7C7B-453A-99AE-E59C9B74676F}" presName="spN" presStyleCnt="0"/>
      <dgm:spPr/>
    </dgm:pt>
  </dgm:ptLst>
  <dgm:cxnLst>
    <dgm:cxn modelId="{7070B524-5889-49DB-B1FA-94B319958CA6}" srcId="{56B3CD93-9757-4F7C-9C7B-FD77D4102E11}" destId="{8A646C7F-5210-4931-8A86-4E494395F980}" srcOrd="0" destOrd="0" parTransId="{087BA97B-A6A1-44E0-A67E-88F77AF37036}" sibTransId="{9A116B83-169D-425D-BC4E-836EF1AFC86E}"/>
    <dgm:cxn modelId="{A352DAD2-25B0-4817-8A01-9A6CBDBAD93E}" srcId="{56B3CD93-9757-4F7C-9C7B-FD77D4102E11}" destId="{DFFB5EA0-7C7B-453A-99AE-E59C9B74676F}" srcOrd="1" destOrd="0" parTransId="{CA4A1DC5-C180-46CF-9782-5CDF5DD5747D}" sibTransId="{BB20DAFE-289A-4A99-848F-FF7AC5468C7C}"/>
    <dgm:cxn modelId="{ADAC321A-3E42-426F-BA50-D3F267AC8733}" type="presOf" srcId="{DFFB5EA0-7C7B-453A-99AE-E59C9B74676F}" destId="{D755A821-C725-44AD-8813-1C99AE574D15}" srcOrd="0" destOrd="0" presId="urn:microsoft.com/office/officeart/2009/3/layout/RandomtoResultProcess"/>
    <dgm:cxn modelId="{D8B7E52B-574E-47D0-89C3-3AC8AE9904D0}" srcId="{DFFB5EA0-7C7B-453A-99AE-E59C9B74676F}" destId="{0C09CDBF-06C6-4073-86FA-552A33DF10C4}" srcOrd="0" destOrd="0" parTransId="{60FBEE3E-1B93-4E2C-87CF-074F51C6824A}" sibTransId="{FE6BDF11-25ED-4FFA-90DB-D151B9694CCD}"/>
    <dgm:cxn modelId="{2C7E3713-52F3-457A-853B-B2FCEF5C3C32}" type="presOf" srcId="{FB15F0AF-8E93-4EC0-8243-46B904897F22}" destId="{C5FDE896-DC99-4A13-AFDF-F3B8344E2286}" srcOrd="0" destOrd="0" presId="urn:microsoft.com/office/officeart/2009/3/layout/RandomtoResultProcess"/>
    <dgm:cxn modelId="{0B41F1A1-6C9A-4DFC-B9F7-E64B5D14D0C5}" type="presOf" srcId="{8A646C7F-5210-4931-8A86-4E494395F980}" destId="{3625DBA5-F27C-44B3-8EA8-59FA7688E201}" srcOrd="0" destOrd="0" presId="urn:microsoft.com/office/officeart/2009/3/layout/RandomtoResultProcess"/>
    <dgm:cxn modelId="{D23030E9-498E-4738-AC03-722F2FA80E2B}" type="presOf" srcId="{0C09CDBF-06C6-4073-86FA-552A33DF10C4}" destId="{1FEEFEE8-190F-4274-8705-4A5DFE8BEA3E}" srcOrd="0" destOrd="0" presId="urn:microsoft.com/office/officeart/2009/3/layout/RandomtoResultProcess"/>
    <dgm:cxn modelId="{59159992-4787-468B-8940-F1D3BFAE4410}" type="presOf" srcId="{56B3CD93-9757-4F7C-9C7B-FD77D4102E11}" destId="{04AF6425-3AD5-43D1-B51A-B3FCEC20298D}" srcOrd="0" destOrd="0" presId="urn:microsoft.com/office/officeart/2009/3/layout/RandomtoResultProcess"/>
    <dgm:cxn modelId="{DAF4F0A9-8648-40EF-99E2-999CDAB9D2B0}" srcId="{8A646C7F-5210-4931-8A86-4E494395F980}" destId="{FB15F0AF-8E93-4EC0-8243-46B904897F22}" srcOrd="0" destOrd="0" parTransId="{3136D879-97B0-40AA-824A-ADDF5985CC73}" sibTransId="{0419EF50-E96A-4796-887B-77E6357419BA}"/>
    <dgm:cxn modelId="{D129F49F-CF28-4D34-9A85-CC80AE378CF5}" type="presParOf" srcId="{04AF6425-3AD5-43D1-B51A-B3FCEC20298D}" destId="{958D42FC-F5FC-4C62-839E-955F1DBD4B16}" srcOrd="0" destOrd="0" presId="urn:microsoft.com/office/officeart/2009/3/layout/RandomtoResultProcess"/>
    <dgm:cxn modelId="{A594F30D-9FB6-4DD9-A822-FBFC47EE9A37}" type="presParOf" srcId="{958D42FC-F5FC-4C62-839E-955F1DBD4B16}" destId="{3625DBA5-F27C-44B3-8EA8-59FA7688E201}" srcOrd="0" destOrd="0" presId="urn:microsoft.com/office/officeart/2009/3/layout/RandomtoResultProcess"/>
    <dgm:cxn modelId="{3293DA73-3303-461F-8C32-7C513D0D07FD}" type="presParOf" srcId="{958D42FC-F5FC-4C62-839E-955F1DBD4B16}" destId="{C5FDE896-DC99-4A13-AFDF-F3B8344E2286}" srcOrd="1" destOrd="0" presId="urn:microsoft.com/office/officeart/2009/3/layout/RandomtoResultProcess"/>
    <dgm:cxn modelId="{0DF2FA63-3503-41CE-B6D6-DF02FF4DC437}" type="presParOf" srcId="{958D42FC-F5FC-4C62-839E-955F1DBD4B16}" destId="{5E026BA1-DD36-4252-8531-27891E2F00DA}" srcOrd="2" destOrd="0" presId="urn:microsoft.com/office/officeart/2009/3/layout/RandomtoResultProcess"/>
    <dgm:cxn modelId="{E7DA17D6-0A8C-4576-A198-7014CD67A160}" type="presParOf" srcId="{958D42FC-F5FC-4C62-839E-955F1DBD4B16}" destId="{21D8F251-F333-4A28-B8C3-395D192A88E7}" srcOrd="3" destOrd="0" presId="urn:microsoft.com/office/officeart/2009/3/layout/RandomtoResultProcess"/>
    <dgm:cxn modelId="{77F9A8F2-09BA-40AE-82A6-BEA63F196818}" type="presParOf" srcId="{958D42FC-F5FC-4C62-839E-955F1DBD4B16}" destId="{8808DAA1-E235-470D-B961-1AC0557C7A23}" srcOrd="4" destOrd="0" presId="urn:microsoft.com/office/officeart/2009/3/layout/RandomtoResultProcess"/>
    <dgm:cxn modelId="{388896E0-B4C9-45B5-8AFD-B6116D6E47D8}" type="presParOf" srcId="{958D42FC-F5FC-4C62-839E-955F1DBD4B16}" destId="{6B40E62C-C670-4EFB-A6AC-CDB6124147EB}" srcOrd="5" destOrd="0" presId="urn:microsoft.com/office/officeart/2009/3/layout/RandomtoResultProcess"/>
    <dgm:cxn modelId="{F083A894-81B7-44F1-BEF1-8727EE346D18}" type="presParOf" srcId="{958D42FC-F5FC-4C62-839E-955F1DBD4B16}" destId="{A9AFC255-A5C8-4003-9C5A-AB9C7E8C72C2}" srcOrd="6" destOrd="0" presId="urn:microsoft.com/office/officeart/2009/3/layout/RandomtoResultProcess"/>
    <dgm:cxn modelId="{7C5FA080-49BF-4B17-B018-A2D3FE801716}" type="presParOf" srcId="{958D42FC-F5FC-4C62-839E-955F1DBD4B16}" destId="{A6EFD6E3-8715-4BE0-A89C-9E23D372D447}" srcOrd="7" destOrd="0" presId="urn:microsoft.com/office/officeart/2009/3/layout/RandomtoResultProcess"/>
    <dgm:cxn modelId="{742E6A0C-A073-4E52-A5A8-C52C9E9C0243}" type="presParOf" srcId="{958D42FC-F5FC-4C62-839E-955F1DBD4B16}" destId="{82FD01A1-3373-4E55-A980-932619E17F2A}" srcOrd="8" destOrd="0" presId="urn:microsoft.com/office/officeart/2009/3/layout/RandomtoResultProcess"/>
    <dgm:cxn modelId="{458DFFDB-BD78-42AF-BB5F-7C8312DC1B14}" type="presParOf" srcId="{958D42FC-F5FC-4C62-839E-955F1DBD4B16}" destId="{0176E17A-91CE-4B91-945F-637CCD83A13D}" srcOrd="9" destOrd="0" presId="urn:microsoft.com/office/officeart/2009/3/layout/RandomtoResultProcess"/>
    <dgm:cxn modelId="{B875443F-A9D6-4AD5-9BDF-B2FD47325EF9}" type="presParOf" srcId="{958D42FC-F5FC-4C62-839E-955F1DBD4B16}" destId="{5B87BBA2-7612-467C-8A6E-2C247AFB3195}" srcOrd="10" destOrd="0" presId="urn:microsoft.com/office/officeart/2009/3/layout/RandomtoResultProcess"/>
    <dgm:cxn modelId="{5D2B25A4-C69A-4A26-BD91-33C8D9E77E46}" type="presParOf" srcId="{958D42FC-F5FC-4C62-839E-955F1DBD4B16}" destId="{DD1A8415-C327-40B1-9E7A-E0DA3B2E6DEC}" srcOrd="11" destOrd="0" presId="urn:microsoft.com/office/officeart/2009/3/layout/RandomtoResultProcess"/>
    <dgm:cxn modelId="{653595AC-3B84-4CBE-9D6D-8AF3F5E4E42A}" type="presParOf" srcId="{958D42FC-F5FC-4C62-839E-955F1DBD4B16}" destId="{F64BA010-90D4-4BE6-B95B-E207543C04FE}" srcOrd="12" destOrd="0" presId="urn:microsoft.com/office/officeart/2009/3/layout/RandomtoResultProcess"/>
    <dgm:cxn modelId="{63E0C82F-4CCE-4BED-9926-DA537C9B86DC}" type="presParOf" srcId="{958D42FC-F5FC-4C62-839E-955F1DBD4B16}" destId="{0BAC6957-E45D-4739-9196-31032BCA01B8}" srcOrd="13" destOrd="0" presId="urn:microsoft.com/office/officeart/2009/3/layout/RandomtoResultProcess"/>
    <dgm:cxn modelId="{C4112256-950C-48FA-B5E4-2014768FF47D}" type="presParOf" srcId="{958D42FC-F5FC-4C62-839E-955F1DBD4B16}" destId="{43E8DD79-C009-48C1-AAC6-15487F71D97F}" srcOrd="14" destOrd="0" presId="urn:microsoft.com/office/officeart/2009/3/layout/RandomtoResultProcess"/>
    <dgm:cxn modelId="{663672D6-337A-47C6-AFB7-4094738E82B9}" type="presParOf" srcId="{958D42FC-F5FC-4C62-839E-955F1DBD4B16}" destId="{E7F10F22-E636-415C-A8D0-D5C5386CFCD2}" srcOrd="15" destOrd="0" presId="urn:microsoft.com/office/officeart/2009/3/layout/RandomtoResultProcess"/>
    <dgm:cxn modelId="{8BBB82BE-CD50-4442-983B-541346BF60E0}" type="presParOf" srcId="{958D42FC-F5FC-4C62-839E-955F1DBD4B16}" destId="{DC4E3C71-AB65-427C-839D-A7504ED4F017}" srcOrd="16" destOrd="0" presId="urn:microsoft.com/office/officeart/2009/3/layout/RandomtoResultProcess"/>
    <dgm:cxn modelId="{4E814EBC-8448-486E-9490-295811A7A8A8}" type="presParOf" srcId="{958D42FC-F5FC-4C62-839E-955F1DBD4B16}" destId="{88B1D403-A36A-45CF-BFCF-A98AA7446E8D}" srcOrd="17" destOrd="0" presId="urn:microsoft.com/office/officeart/2009/3/layout/RandomtoResultProcess"/>
    <dgm:cxn modelId="{E99D8AD4-7600-41C2-88CF-DA3D86E5E7E2}" type="presParOf" srcId="{958D42FC-F5FC-4C62-839E-955F1DBD4B16}" destId="{06F42397-3221-406A-B4AC-456EEADF293D}" srcOrd="18" destOrd="0" presId="urn:microsoft.com/office/officeart/2009/3/layout/RandomtoResultProcess"/>
    <dgm:cxn modelId="{A4FCB7ED-14E3-4668-82D9-94F6DB673562}" type="presParOf" srcId="{958D42FC-F5FC-4C62-839E-955F1DBD4B16}" destId="{833EB3AD-397D-4979-813C-980B21CDC24F}" srcOrd="19" destOrd="0" presId="urn:microsoft.com/office/officeart/2009/3/layout/RandomtoResultProcess"/>
    <dgm:cxn modelId="{AEDE3EDC-9C7A-4705-8999-13E690DF7947}" type="presParOf" srcId="{04AF6425-3AD5-43D1-B51A-B3FCEC20298D}" destId="{438665A7-AE3A-46E3-9E70-BFBFF0894AFE}" srcOrd="1" destOrd="0" presId="urn:microsoft.com/office/officeart/2009/3/layout/RandomtoResultProcess"/>
    <dgm:cxn modelId="{CD26FCB6-ABBC-4D06-9072-D97EC2CBCDD3}" type="presParOf" srcId="{438665A7-AE3A-46E3-9E70-BFBFF0894AFE}" destId="{F9D598D6-384F-41BF-BFE0-5D1A594676CC}" srcOrd="0" destOrd="0" presId="urn:microsoft.com/office/officeart/2009/3/layout/RandomtoResultProcess"/>
    <dgm:cxn modelId="{1395F655-7509-4502-9358-E9A0680D252E}" type="presParOf" srcId="{438665A7-AE3A-46E3-9E70-BFBFF0894AFE}" destId="{81762D1D-2DB0-420E-9BA5-FBFD60E748FA}" srcOrd="1" destOrd="0" presId="urn:microsoft.com/office/officeart/2009/3/layout/RandomtoResultProcess"/>
    <dgm:cxn modelId="{65959CC4-D883-417D-A755-1FCC7A706495}" type="presParOf" srcId="{04AF6425-3AD5-43D1-B51A-B3FCEC20298D}" destId="{CAC9C18D-3595-45DA-AEB7-103F694F8499}" srcOrd="2" destOrd="0" presId="urn:microsoft.com/office/officeart/2009/3/layout/RandomtoResultProcess"/>
    <dgm:cxn modelId="{193AE173-7E97-4860-B455-198EAAEEF14D}" type="presParOf" srcId="{04AF6425-3AD5-43D1-B51A-B3FCEC20298D}" destId="{8C3C0AC6-7FA4-4332-A191-8ED42AB95197}" srcOrd="3" destOrd="0" presId="urn:microsoft.com/office/officeart/2009/3/layout/RandomtoResultProcess"/>
    <dgm:cxn modelId="{920ADD51-E1DA-4C33-A6DA-D4CBB57C75F6}" type="presParOf" srcId="{8C3C0AC6-7FA4-4332-A191-8ED42AB95197}" destId="{1EAFB996-B466-4DEA-B465-53B01F010544}" srcOrd="0" destOrd="0" presId="urn:microsoft.com/office/officeart/2009/3/layout/RandomtoResultProcess"/>
    <dgm:cxn modelId="{ABDE747E-1CB7-4591-9932-1C0B19CDFB84}" type="presParOf" srcId="{8C3C0AC6-7FA4-4332-A191-8ED42AB95197}" destId="{9DEF368A-1941-4377-9945-097BF611331F}" srcOrd="1" destOrd="0" presId="urn:microsoft.com/office/officeart/2009/3/layout/RandomtoResultProcess"/>
    <dgm:cxn modelId="{5671A0D2-52DF-40AD-B567-0D1BDE7D0E38}" type="presParOf" srcId="{04AF6425-3AD5-43D1-B51A-B3FCEC20298D}" destId="{E4396DB6-2183-46B7-9202-D50C79BC2BA0}" srcOrd="4" destOrd="0" presId="urn:microsoft.com/office/officeart/2009/3/layout/RandomtoResultProcess"/>
    <dgm:cxn modelId="{00D00C08-50FF-4918-AEB4-56978FA3FC4A}" type="presParOf" srcId="{E4396DB6-2183-46B7-9202-D50C79BC2BA0}" destId="{D755A821-C725-44AD-8813-1C99AE574D15}" srcOrd="0" destOrd="0" presId="urn:microsoft.com/office/officeart/2009/3/layout/RandomtoResultProcess"/>
    <dgm:cxn modelId="{441AADEF-9394-4AC7-8608-522CA68144A3}" type="presParOf" srcId="{E4396DB6-2183-46B7-9202-D50C79BC2BA0}" destId="{1FEEFEE8-190F-4274-8705-4A5DFE8BEA3E}" srcOrd="1" destOrd="0" presId="urn:microsoft.com/office/officeart/2009/3/layout/RandomtoResultProcess"/>
    <dgm:cxn modelId="{CF8B99BC-E760-420A-923E-F9B9CB576EFB}" type="presParOf" srcId="{E4396DB6-2183-46B7-9202-D50C79BC2BA0}" destId="{EAE98F4F-740F-4C88-9D25-E132CF0980FD}" srcOrd="2"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FF66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MX" sz="2400" b="1" dirty="0" err="1" smtClean="0">
              <a:solidFill>
                <a:schemeClr val="bg1"/>
              </a:solidFill>
            </a:rPr>
            <a:t>XML+NS+xmlschema</a:t>
          </a:r>
          <a:endParaRPr lang="es-GT" sz="2400" b="0" dirty="0">
            <a:solidFill>
              <a:schemeClr val="bg1"/>
            </a:solidFill>
          </a:endParaRPr>
        </a:p>
      </dgm:t>
    </dgm:pt>
    <dgm:pt modelId="{794B10A6-9258-4B2E-BCA1-FDB102D6F8E5}" type="parTrans" cxnId="{8E1A8B58-1706-421E-9CBC-9DE872109D3C}">
      <dgm:prSet/>
      <dgm:spPr/>
      <dgm:t>
        <a:bodyPr/>
        <a:lstStyle/>
        <a:p>
          <a:endParaRPr lang="es-GT"/>
        </a:p>
      </dgm:t>
    </dgm:pt>
    <dgm:pt modelId="{E476048A-C3BD-4DCD-B815-F2442AB3E020}" type="sibTrans" cxnId="{8E1A8B58-1706-421E-9CBC-9DE872109D3C}">
      <dgm:prSet/>
      <dgm:spPr/>
      <dgm:t>
        <a:bodyPr/>
        <a:lstStyle/>
        <a:p>
          <a:endParaRPr lang="es-GT"/>
        </a:p>
      </dgm:t>
    </dgm:pt>
    <dgm:pt modelId="{9C31E5F9-0BAD-4052-82F5-68D7E020283D}">
      <dgm:prSet phldrT="[Text]" custT="1"/>
      <dgm:spPr>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MX" sz="2000" b="1" dirty="0" err="1" smtClean="0">
              <a:solidFill>
                <a:schemeClr val="bg1"/>
              </a:solidFill>
            </a:rPr>
            <a:t>RDF+rdfschema</a:t>
          </a:r>
          <a:endParaRPr lang="es-GT" sz="2000" b="0" dirty="0">
            <a:solidFill>
              <a:schemeClr val="bg1"/>
            </a:solidFill>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p>
      </dgm:t>
    </dgm:pt>
    <dgm:pt modelId="{A48FD90F-26FE-40B7-AE4D-B1FF35A9C427}" type="sibTrans" cxnId="{4274D1CE-5F24-4E04-8B1D-FD7B4EE3140B}">
      <dgm:prSet/>
      <dgm:spPr/>
      <dgm:t>
        <a:bodyPr/>
        <a:lstStyle/>
        <a:p>
          <a:endParaRPr lang="es-GT"/>
        </a:p>
      </dgm:t>
    </dgm:pt>
    <dgm:pt modelId="{DC8C09E8-9F68-49EA-A61B-A61DB00263D7}">
      <dgm:prSet phldrT="[Text]" custT="1"/>
      <dgm:spPr>
        <a:solidFill>
          <a:srgbClr val="88FF1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err="1" smtClean="0">
              <a:effectLst>
                <a:outerShdw blurRad="38100" dist="38100" dir="2700000" algn="tl">
                  <a:srgbClr val="000000">
                    <a:alpha val="43137"/>
                  </a:srgbClr>
                </a:outerShdw>
              </a:effectLst>
            </a:rPr>
            <a:t>Odontology</a:t>
          </a:r>
          <a:endParaRPr lang="es-GT" sz="2400" b="0" dirty="0">
            <a:effectLst>
              <a:outerShdw blurRad="38100" dist="38100" dir="2700000" algn="tl">
                <a:srgbClr val="000000">
                  <a:alpha val="43137"/>
                </a:srgbClr>
              </a:outerShdw>
            </a:effectLst>
          </a:endParaRPr>
        </a:p>
      </dgm:t>
    </dgm:pt>
    <dgm:pt modelId="{E97A728D-9159-41BA-8E62-B3B62E931466}" type="parTrans" cxnId="{232C20A9-A7F9-4F14-8BC0-937DFE10E9EC}">
      <dgm:prSet/>
      <dgm:spPr/>
      <dgm:t>
        <a:bodyPr/>
        <a:lstStyle/>
        <a:p>
          <a:endParaRPr lang="es-GT"/>
        </a:p>
      </dgm:t>
    </dgm:pt>
    <dgm:pt modelId="{5B3E472F-E434-4D1E-94D0-00D31EC4C8B7}" type="sibTrans" cxnId="{232C20A9-A7F9-4F14-8BC0-937DFE10E9EC}">
      <dgm:prSet/>
      <dgm:spPr/>
      <dgm:t>
        <a:bodyPr/>
        <a:lstStyle/>
        <a:p>
          <a:endParaRPr lang="es-GT"/>
        </a:p>
      </dgm:t>
    </dgm:pt>
    <dgm:pt modelId="{824B4993-7CE4-4971-AE1C-2881FBE414A6}">
      <dgm:prSet custT="1"/>
      <dgm:spPr>
        <a:solidFill>
          <a:srgbClr val="FF33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t>URI</a:t>
          </a:r>
          <a:endParaRPr lang="es-GT" sz="2400" b="0" dirty="0"/>
        </a:p>
      </dgm:t>
    </dgm:pt>
    <dgm:pt modelId="{4100F6FD-2630-407E-81AC-D4CA85D7F800}" type="parTrans" cxnId="{DF31B31B-9801-484E-96E6-FA39B0C71CF0}">
      <dgm:prSet/>
      <dgm:spPr/>
      <dgm:t>
        <a:bodyPr/>
        <a:lstStyle/>
        <a:p>
          <a:endParaRPr lang="es-GT"/>
        </a:p>
      </dgm:t>
    </dgm:pt>
    <dgm:pt modelId="{0C14EB5F-C93F-4C38-AFB3-D8C35B816912}" type="sibTrans" cxnId="{DF31B31B-9801-484E-96E6-FA39B0C71CF0}">
      <dgm:prSet/>
      <dgm:spPr/>
      <dgm:t>
        <a:bodyPr/>
        <a:lstStyle/>
        <a:p>
          <a:endParaRPr lang="es-GT"/>
        </a:p>
      </dgm:t>
    </dgm:pt>
    <dgm:pt modelId="{2430B57B-114A-494B-B3C9-7B9D4F61B559}">
      <dgm:prSet custT="1"/>
      <dgm:spPr>
        <a:solidFill>
          <a:srgbClr val="FF33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Son cadenas que permiten acceder a cualquier recurso de la Web. En la Web Semántica las </a:t>
          </a:r>
          <a:r>
            <a:rPr lang="es-MX" sz="1500" dirty="0" err="1" smtClean="0">
              <a:solidFill>
                <a:schemeClr val="bg1"/>
              </a:solidFill>
            </a:rPr>
            <a:t>URIs</a:t>
          </a:r>
          <a:r>
            <a:rPr lang="es-MX" sz="1500" dirty="0" smtClean="0">
              <a:solidFill>
                <a:schemeClr val="bg1"/>
              </a:solidFill>
            </a:rPr>
            <a:t> son las encargadas de identificar objetos, si dos objetos tienen la misma URL pueden causar colisiones </a:t>
          </a:r>
          <a:endParaRPr lang="es-GT" sz="1500" dirty="0">
            <a:solidFill>
              <a:schemeClr val="bg1"/>
            </a:solidFill>
          </a:endParaRPr>
        </a:p>
      </dgm:t>
    </dgm:pt>
    <dgm:pt modelId="{0DEC34E1-771A-4125-853A-294E0A0C815E}" type="parTrans" cxnId="{96DD3E0F-04ED-4148-B012-611B3C12CE53}">
      <dgm:prSet/>
      <dgm:spPr/>
      <dgm:t>
        <a:bodyPr/>
        <a:lstStyle/>
        <a:p>
          <a:endParaRPr lang="es-GT"/>
        </a:p>
      </dgm:t>
    </dgm:pt>
    <dgm:pt modelId="{8F88890B-650B-4703-B17E-D9CFAE4841D2}" type="sibTrans" cxnId="{96DD3E0F-04ED-4148-B012-611B3C12CE53}">
      <dgm:prSet/>
      <dgm:spPr/>
      <dgm:t>
        <a:bodyPr/>
        <a:lstStyle/>
        <a:p>
          <a:endParaRPr lang="es-GT"/>
        </a:p>
      </dgm:t>
    </dgm:pt>
    <dgm:pt modelId="{2E98BDF4-F66B-4CF0-AB58-D92797CACF1F}">
      <dgm:prSet custT="1"/>
      <dgm:spPr>
        <a:solidFill>
          <a:srgbClr val="FF66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300" dirty="0" smtClean="0">
              <a:solidFill>
                <a:schemeClr val="bg1"/>
              </a:solidFill>
            </a:rPr>
            <a:t>Esta es la capa más técnica de la Web Semántica. El XML ofrece un formato común para el intercambio de documentos, NS proporciona un método para cualificar elementos y atributos de nombres usados en documentos XML asociándolos con espacios de nombre identificados por referencias URIs.XML </a:t>
          </a:r>
          <a:r>
            <a:rPr lang="es-MX" sz="1300" dirty="0" err="1" smtClean="0">
              <a:solidFill>
                <a:schemeClr val="bg1"/>
              </a:solidFill>
            </a:rPr>
            <a:t>Schema</a:t>
          </a:r>
          <a:r>
            <a:rPr lang="es-MX" sz="1300" dirty="0" smtClean="0">
              <a:solidFill>
                <a:schemeClr val="bg1"/>
              </a:solidFill>
            </a:rPr>
            <a:t> es un lenguaje que permite describir la estructura y restringir el contenido de documentos XML.</a:t>
          </a:r>
          <a:endParaRPr lang="es-GT" sz="1300" dirty="0">
            <a:solidFill>
              <a:schemeClr val="bg1"/>
            </a:solidFill>
          </a:endParaRPr>
        </a:p>
      </dgm:t>
    </dgm:pt>
    <dgm:pt modelId="{51D127D3-5EE5-4C0E-A795-F93418E094E6}" type="parTrans" cxnId="{50939C9E-F017-4941-8431-980FAC4422A4}">
      <dgm:prSet/>
      <dgm:spPr/>
      <dgm:t>
        <a:bodyPr/>
        <a:lstStyle/>
        <a:p>
          <a:endParaRPr lang="es-GT"/>
        </a:p>
      </dgm:t>
    </dgm:pt>
    <dgm:pt modelId="{9734A408-3E91-4C50-AD38-F76A5128899F}" type="sibTrans" cxnId="{50939C9E-F017-4941-8431-980FAC4422A4}">
      <dgm:prSet/>
      <dgm:spPr/>
      <dgm:t>
        <a:bodyPr/>
        <a:lstStyle/>
        <a:p>
          <a:endParaRPr lang="es-GT"/>
        </a:p>
      </dgm:t>
    </dgm:pt>
    <dgm:pt modelId="{9341CE83-DA7F-4765-B051-37E44972411D}">
      <dgm:prSet custT="1"/>
      <dgm:spPr>
        <a:solidFill>
          <a:srgbClr val="FFC0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Define el lenguaje universal con el que podemos expresar diferentes ideas en la Web Semántica</a:t>
          </a:r>
          <a:r>
            <a:rPr lang="es-MX" sz="1500" dirty="0" smtClean="0">
              <a:solidFill>
                <a:schemeClr val="bg1"/>
              </a:solidFill>
            </a:rPr>
            <a:t>. RDF </a:t>
          </a:r>
          <a:r>
            <a:rPr lang="es-MX" sz="1500" dirty="0" smtClean="0">
              <a:solidFill>
                <a:schemeClr val="bg1"/>
              </a:solidFill>
            </a:rPr>
            <a:t>es un lenguaje que define un modelo de datos para describir recursos mediante </a:t>
          </a:r>
          <a:r>
            <a:rPr lang="es-MX" sz="1500" dirty="0" err="1" smtClean="0">
              <a:solidFill>
                <a:schemeClr val="bg1"/>
              </a:solidFill>
            </a:rPr>
            <a:t>tripetas</a:t>
          </a:r>
          <a:r>
            <a:rPr lang="es-MX" sz="1500" dirty="0" smtClean="0">
              <a:solidFill>
                <a:schemeClr val="bg1"/>
              </a:solidFill>
            </a:rPr>
            <a:t> sujeto-predicado-objeto. Los dos primeros serán </a:t>
          </a:r>
          <a:r>
            <a:rPr lang="es-MX" sz="1500" dirty="0" err="1" smtClean="0">
              <a:solidFill>
                <a:schemeClr val="bg1"/>
              </a:solidFill>
            </a:rPr>
            <a:t>URIs</a:t>
          </a:r>
          <a:r>
            <a:rPr lang="es-MX" sz="1500" dirty="0" smtClean="0">
              <a:solidFill>
                <a:schemeClr val="bg1"/>
              </a:solidFill>
            </a:rPr>
            <a:t> y el tercero puede ser URI o un valor literal. Esta capa no sólo ofrece una descripción de los datos, sino también cierta información semántica.</a:t>
          </a:r>
          <a:endParaRPr lang="es-GT" sz="1500" dirty="0">
            <a:solidFill>
              <a:schemeClr val="bg1"/>
            </a:solidFill>
          </a:endParaRPr>
        </a:p>
      </dgm:t>
    </dgm:pt>
    <dgm:pt modelId="{C192B6B9-5B7D-45B4-B201-F9AC02C84836}" type="parTrans" cxnId="{CE7BF3DE-0748-4B0B-90A4-BAE5F53F0174}">
      <dgm:prSet/>
      <dgm:spPr/>
      <dgm:t>
        <a:bodyPr/>
        <a:lstStyle/>
        <a:p>
          <a:endParaRPr lang="es-GT"/>
        </a:p>
      </dgm:t>
    </dgm:pt>
    <dgm:pt modelId="{917CB112-D8CE-4335-BDE8-7A9252B6EF3A}" type="sibTrans" cxnId="{CE7BF3DE-0748-4B0B-90A4-BAE5F53F0174}">
      <dgm:prSet/>
      <dgm:spPr/>
      <dgm:t>
        <a:bodyPr/>
        <a:lstStyle/>
        <a:p>
          <a:endParaRPr lang="es-GT"/>
        </a:p>
      </dgm:t>
    </dgm:pt>
    <dgm:pt modelId="{F86ECD85-EEAC-42CF-88FE-3D2CFCF58D73}">
      <dgm:prSet/>
      <dgm:spPr>
        <a:solidFill>
          <a:srgbClr val="00FF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rPr>
            <a:t>Además de ontologías se precisan reglas de inferencia.</a:t>
          </a:r>
          <a:endParaRPr lang="es-GT" dirty="0">
            <a:solidFill>
              <a:schemeClr val="bg1"/>
            </a:solidFill>
            <a:effectLst>
              <a:outerShdw blurRad="38100" dist="38100" dir="2700000" algn="tl">
                <a:srgbClr val="000000">
                  <a:alpha val="43137"/>
                </a:srgbClr>
              </a:outerShdw>
            </a:effectLst>
          </a:endParaRPr>
        </a:p>
      </dgm:t>
    </dgm:pt>
    <dgm:pt modelId="{8FD99E48-1CC4-4B08-B195-3D4047054046}" type="sibTrans" cxnId="{00708356-3B7E-47C0-A2CE-B340967F367B}">
      <dgm:prSet/>
      <dgm:spPr/>
      <dgm:t>
        <a:bodyPr/>
        <a:lstStyle/>
        <a:p>
          <a:endParaRPr lang="es-GT"/>
        </a:p>
      </dgm:t>
    </dgm:pt>
    <dgm:pt modelId="{AF5BB560-0091-4161-B56C-9C73003D79A6}" type="parTrans" cxnId="{00708356-3B7E-47C0-A2CE-B340967F367B}">
      <dgm:prSet/>
      <dgm:spPr/>
      <dgm:t>
        <a:bodyPr/>
        <a:lstStyle/>
        <a:p>
          <a:endParaRPr lang="es-GT"/>
        </a:p>
      </dgm:t>
    </dgm:pt>
    <dgm:pt modelId="{54F7E8CC-A175-4881-B31E-B4A08264C289}">
      <dgm:prSet phldrT="[Text]" custT="1"/>
      <dgm:spPr>
        <a:solidFill>
          <a:srgbClr val="00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err="1" smtClean="0">
              <a:effectLst>
                <a:outerShdw blurRad="38100" dist="38100" dir="2700000" algn="tl">
                  <a:srgbClr val="000000">
                    <a:alpha val="43137"/>
                  </a:srgbClr>
                </a:outerShdw>
              </a:effectLst>
            </a:rPr>
            <a:t>Logic</a:t>
          </a:r>
          <a:endParaRPr lang="es-GT" sz="2400" b="0" dirty="0">
            <a:effectLst>
              <a:outerShdw blurRad="38100" dist="38100" dir="2700000" algn="tl">
                <a:srgbClr val="000000">
                  <a:alpha val="43137"/>
                </a:srgbClr>
              </a:outerShdw>
            </a:effectLst>
          </a:endParaRPr>
        </a:p>
      </dgm:t>
    </dgm:pt>
    <dgm:pt modelId="{AC89D061-1CFB-435F-9953-1CA5B9D7C49B}" type="sibTrans" cxnId="{B4FEAE3B-CCCE-4C51-AC40-80DBE7E8FE34}">
      <dgm:prSet/>
      <dgm:spPr/>
      <dgm:t>
        <a:bodyPr/>
        <a:lstStyle/>
        <a:p>
          <a:endParaRPr lang="es-GT"/>
        </a:p>
      </dgm:t>
    </dgm:pt>
    <dgm:pt modelId="{52A61738-8E53-4EAA-B48A-DBBB2A1CB428}" type="parTrans" cxnId="{B4FEAE3B-CCCE-4C51-AC40-80DBE7E8FE34}">
      <dgm:prSet/>
      <dgm:spPr/>
      <dgm:t>
        <a:bodyPr/>
        <a:lstStyle/>
        <a:p>
          <a:endParaRPr lang="es-GT"/>
        </a:p>
      </dgm:t>
    </dgm:pt>
    <dgm:pt modelId="{5A11C4AE-E164-418B-A6B9-16C1B497DEB3}">
      <dgm:prSet custT="1"/>
      <dgm:spPr>
        <a:solidFill>
          <a:srgbClr val="88FF11">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effectLst>
                <a:outerShdw blurRad="38100" dist="38100" dir="2700000" algn="tl">
                  <a:srgbClr val="000000">
                    <a:alpha val="43137"/>
                  </a:srgbClr>
                </a:outerShdw>
              </a:effectLst>
            </a:rPr>
            <a:t>Nos permite clasificar la información. Esta capa permite extender la funcionalidad de la Web Semántica agregando nuevas clases y propiedades para describir los recursos.</a:t>
          </a:r>
          <a:endParaRPr lang="es-GT" sz="1500" dirty="0">
            <a:solidFill>
              <a:schemeClr val="bg1"/>
            </a:solidFill>
            <a:effectLst>
              <a:outerShdw blurRad="38100" dist="38100" dir="2700000" algn="tl">
                <a:srgbClr val="000000">
                  <a:alpha val="43137"/>
                </a:srgbClr>
              </a:outerShdw>
            </a:effectLst>
          </a:endParaRPr>
        </a:p>
      </dgm:t>
    </dgm:pt>
    <dgm:pt modelId="{9353F577-A6C4-4563-BCA9-92911013BE16}" type="sibTrans" cxnId="{3FC008BC-A34D-4A3D-87EF-B148E4A269EC}">
      <dgm:prSet/>
      <dgm:spPr/>
      <dgm:t>
        <a:bodyPr/>
        <a:lstStyle/>
        <a:p>
          <a:endParaRPr lang="es-GT"/>
        </a:p>
      </dgm:t>
    </dgm:pt>
    <dgm:pt modelId="{40057843-8AAC-40AB-BBC8-597222A38882}" type="parTrans" cxnId="{3FC008BC-A34D-4A3D-87EF-B148E4A269EC}">
      <dgm:prSet/>
      <dgm:spPr/>
      <dgm:t>
        <a:bodyPr/>
        <a:lstStyle/>
        <a:p>
          <a:endParaRPr lang="es-GT"/>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5"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5" custScaleX="192928" custScaleY="92679" custLinFactNeighborX="0">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5">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5" custScaleX="192162" custLinFactNeighborX="0">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5">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5" custScaleX="187256" custLinFactNeighborX="-1018" custLinFactNeighborY="250">
        <dgm:presLayoutVars>
          <dgm:bulletEnabled val="1"/>
        </dgm:presLayoutVars>
      </dgm:prSet>
      <dgm:spPr/>
      <dgm:t>
        <a:bodyPr/>
        <a:lstStyle/>
        <a:p>
          <a:endParaRPr lang="es-GT"/>
        </a:p>
      </dgm:t>
    </dgm:pt>
    <dgm:pt modelId="{913407CA-2BC7-463F-981B-0497111D736A}" type="pres">
      <dgm:prSet presAssocID="{A48FD90F-26FE-40B7-AE4D-B1FF35A9C427}" presName="sp" presStyleCnt="0"/>
      <dgm:spPr/>
    </dgm:pt>
    <dgm:pt modelId="{3C6577D6-EC43-43ED-B9DD-F3AF743B5BBF}" type="pres">
      <dgm:prSet presAssocID="{DC8C09E8-9F68-49EA-A61B-A61DB00263D7}" presName="linNode" presStyleCnt="0"/>
      <dgm:spPr/>
    </dgm:pt>
    <dgm:pt modelId="{458D3F1E-EF6D-4B6E-8DE0-1A861BC90F85}" type="pres">
      <dgm:prSet presAssocID="{DC8C09E8-9F68-49EA-A61B-A61DB00263D7}" presName="parentText" presStyleLbl="node1" presStyleIdx="3" presStyleCnt="5">
        <dgm:presLayoutVars>
          <dgm:chMax val="1"/>
          <dgm:bulletEnabled val="1"/>
        </dgm:presLayoutVars>
      </dgm:prSet>
      <dgm:spPr/>
      <dgm:t>
        <a:bodyPr/>
        <a:lstStyle/>
        <a:p>
          <a:endParaRPr lang="es-GT"/>
        </a:p>
      </dgm:t>
    </dgm:pt>
    <dgm:pt modelId="{700383A7-D8D7-4A8D-95FB-71FE3FA91441}" type="pres">
      <dgm:prSet presAssocID="{DC8C09E8-9F68-49EA-A61B-A61DB00263D7}" presName="descendantText" presStyleLbl="alignAccFollowNode1" presStyleIdx="3" presStyleCnt="5" custScaleX="185767" custLinFactNeighborY="0">
        <dgm:presLayoutVars>
          <dgm:bulletEnabled val="1"/>
        </dgm:presLayoutVars>
      </dgm:prSet>
      <dgm:spPr/>
      <dgm:t>
        <a:bodyPr/>
        <a:lstStyle/>
        <a:p>
          <a:endParaRPr lang="es-GT"/>
        </a:p>
      </dgm:t>
    </dgm:pt>
    <dgm:pt modelId="{BD28BD05-0F9C-4224-A0B7-E60071147442}" type="pres">
      <dgm:prSet presAssocID="{5B3E472F-E434-4D1E-94D0-00D31EC4C8B7}" presName="sp" presStyleCnt="0"/>
      <dgm:spPr/>
    </dgm:pt>
    <dgm:pt modelId="{158C51C7-0FDB-439D-9779-32F5CDCD35D2}" type="pres">
      <dgm:prSet presAssocID="{54F7E8CC-A175-4881-B31E-B4A08264C289}" presName="linNode" presStyleCnt="0"/>
      <dgm:spPr/>
    </dgm:pt>
    <dgm:pt modelId="{1D1AD4D3-A93E-4333-B624-626B128D361F}" type="pres">
      <dgm:prSet presAssocID="{54F7E8CC-A175-4881-B31E-B4A08264C289}" presName="parentText" presStyleLbl="node1" presStyleIdx="4" presStyleCnt="5">
        <dgm:presLayoutVars>
          <dgm:chMax val="1"/>
          <dgm:bulletEnabled val="1"/>
        </dgm:presLayoutVars>
      </dgm:prSet>
      <dgm:spPr/>
      <dgm:t>
        <a:bodyPr/>
        <a:lstStyle/>
        <a:p>
          <a:endParaRPr lang="es-GT"/>
        </a:p>
      </dgm:t>
    </dgm:pt>
    <dgm:pt modelId="{E00F0685-1D8C-402E-81F2-A96A8A82B03C}" type="pres">
      <dgm:prSet presAssocID="{54F7E8CC-A175-4881-B31E-B4A08264C289}" presName="descendantText" presStyleLbl="alignAccFollowNode1" presStyleIdx="4" presStyleCnt="5" custScaleX="182142" custLinFactNeighborY="0">
        <dgm:presLayoutVars>
          <dgm:bulletEnabled val="1"/>
        </dgm:presLayoutVars>
      </dgm:prSet>
      <dgm:spPr/>
      <dgm:t>
        <a:bodyPr/>
        <a:lstStyle/>
        <a:p>
          <a:endParaRPr lang="es-GT"/>
        </a:p>
      </dgm:t>
    </dgm:pt>
  </dgm:ptLst>
  <dgm:cxnLst>
    <dgm:cxn modelId="{552AA03A-85A6-43BA-B63E-35244792CE02}" type="presOf" srcId="{9341CE83-DA7F-4765-B051-37E44972411D}" destId="{2CAB6DE5-77C9-4CC6-8310-31E6BE965580}" srcOrd="0" destOrd="0" presId="urn:microsoft.com/office/officeart/2005/8/layout/vList5"/>
    <dgm:cxn modelId="{232C20A9-A7F9-4F14-8BC0-937DFE10E9EC}" srcId="{8B90FB9C-C57E-4762-ABC3-21862EDED122}" destId="{DC8C09E8-9F68-49EA-A61B-A61DB00263D7}" srcOrd="3" destOrd="0" parTransId="{E97A728D-9159-41BA-8E62-B3B62E931466}" sibTransId="{5B3E472F-E434-4D1E-94D0-00D31EC4C8B7}"/>
    <dgm:cxn modelId="{7A23054C-FDF6-48BB-9EDE-0CE446FC0152}" type="presOf" srcId="{54F7E8CC-A175-4881-B31E-B4A08264C289}" destId="{1D1AD4D3-A93E-4333-B624-626B128D361F}" srcOrd="0" destOrd="0" presId="urn:microsoft.com/office/officeart/2005/8/layout/vList5"/>
    <dgm:cxn modelId="{C18F7990-A075-439E-B38F-42BED2D9F717}" type="presOf" srcId="{2430B57B-114A-494B-B3C9-7B9D4F61B559}" destId="{F1D43CDD-4F43-481D-BD8A-EBC8A4F5A03A}" srcOrd="0" destOrd="0" presId="urn:microsoft.com/office/officeart/2005/8/layout/vList5"/>
    <dgm:cxn modelId="{33E8E36F-96C3-4945-BFF8-66B8EF0E0415}" type="presOf" srcId="{824B4993-7CE4-4971-AE1C-2881FBE414A6}" destId="{AF327FD8-0DE6-4D90-B421-E1E203784704}" srcOrd="0" destOrd="0" presId="urn:microsoft.com/office/officeart/2005/8/layout/vList5"/>
    <dgm:cxn modelId="{96DD3E0F-04ED-4148-B012-611B3C12CE53}" srcId="{824B4993-7CE4-4971-AE1C-2881FBE414A6}" destId="{2430B57B-114A-494B-B3C9-7B9D4F61B559}" srcOrd="0" destOrd="0" parTransId="{0DEC34E1-771A-4125-853A-294E0A0C815E}" sibTransId="{8F88890B-650B-4703-B17E-D9CFAE4841D2}"/>
    <dgm:cxn modelId="{3FC008BC-A34D-4A3D-87EF-B148E4A269EC}" srcId="{DC8C09E8-9F68-49EA-A61B-A61DB00263D7}" destId="{5A11C4AE-E164-418B-A6B9-16C1B497DEB3}" srcOrd="0" destOrd="0" parTransId="{40057843-8AAC-40AB-BBC8-597222A38882}" sibTransId="{9353F577-A6C4-4563-BCA9-92911013BE16}"/>
    <dgm:cxn modelId="{31621E6D-2FDC-4230-864C-DDB43859009A}" type="presOf" srcId="{2E98BDF4-F66B-4CF0-AB58-D92797CACF1F}" destId="{FF126962-72F6-4776-90E7-3C812294C10D}" srcOrd="0" destOrd="0" presId="urn:microsoft.com/office/officeart/2005/8/layout/vList5"/>
    <dgm:cxn modelId="{50939C9E-F017-4941-8431-980FAC4422A4}" srcId="{6F0BBFA4-3E35-4532-AA4E-45A4DCE63D5B}" destId="{2E98BDF4-F66B-4CF0-AB58-D92797CACF1F}" srcOrd="0" destOrd="0" parTransId="{51D127D3-5EE5-4C0E-A795-F93418E094E6}" sibTransId="{9734A408-3E91-4C50-AD38-F76A5128899F}"/>
    <dgm:cxn modelId="{00708356-3B7E-47C0-A2CE-B340967F367B}" srcId="{54F7E8CC-A175-4881-B31E-B4A08264C289}" destId="{F86ECD85-EEAC-42CF-88FE-3D2CFCF58D73}" srcOrd="0" destOrd="0" parTransId="{AF5BB560-0091-4161-B56C-9C73003D79A6}" sibTransId="{8FD99E48-1CC4-4B08-B195-3D4047054046}"/>
    <dgm:cxn modelId="{DF31B31B-9801-484E-96E6-FA39B0C71CF0}" srcId="{8B90FB9C-C57E-4762-ABC3-21862EDED122}" destId="{824B4993-7CE4-4971-AE1C-2881FBE414A6}" srcOrd="0" destOrd="0" parTransId="{4100F6FD-2630-407E-81AC-D4CA85D7F800}" sibTransId="{0C14EB5F-C93F-4C38-AFB3-D8C35B816912}"/>
    <dgm:cxn modelId="{D9C00F1A-8D61-4657-9B0C-A95CB862C6E6}" type="presOf" srcId="{5A11C4AE-E164-418B-A6B9-16C1B497DEB3}" destId="{700383A7-D8D7-4A8D-95FB-71FE3FA91441}" srcOrd="0" destOrd="0" presId="urn:microsoft.com/office/officeart/2005/8/layout/vList5"/>
    <dgm:cxn modelId="{B4FEAE3B-CCCE-4C51-AC40-80DBE7E8FE34}" srcId="{8B90FB9C-C57E-4762-ABC3-21862EDED122}" destId="{54F7E8CC-A175-4881-B31E-B4A08264C289}" srcOrd="4" destOrd="0" parTransId="{52A61738-8E53-4EAA-B48A-DBBB2A1CB428}" sibTransId="{AC89D061-1CFB-435F-9953-1CA5B9D7C49B}"/>
    <dgm:cxn modelId="{C5CA2632-B4DA-4106-9CD6-0B9F40F48DA1}" type="presOf" srcId="{DC8C09E8-9F68-49EA-A61B-A61DB00263D7}" destId="{458D3F1E-EF6D-4B6E-8DE0-1A861BC90F85}" srcOrd="0" destOrd="0" presId="urn:microsoft.com/office/officeart/2005/8/layout/vList5"/>
    <dgm:cxn modelId="{8E1A8B58-1706-421E-9CBC-9DE872109D3C}" srcId="{8B90FB9C-C57E-4762-ABC3-21862EDED122}" destId="{6F0BBFA4-3E35-4532-AA4E-45A4DCE63D5B}" srcOrd="1" destOrd="0" parTransId="{794B10A6-9258-4B2E-BCA1-FDB102D6F8E5}" sibTransId="{E476048A-C3BD-4DCD-B815-F2442AB3E020}"/>
    <dgm:cxn modelId="{4274D1CE-5F24-4E04-8B1D-FD7B4EE3140B}" srcId="{8B90FB9C-C57E-4762-ABC3-21862EDED122}" destId="{9C31E5F9-0BAD-4052-82F5-68D7E020283D}" srcOrd="2" destOrd="0" parTransId="{6584F2A0-099F-4167-8882-D129E8C3437F}" sibTransId="{A48FD90F-26FE-40B7-AE4D-B1FF35A9C427}"/>
    <dgm:cxn modelId="{310B6E52-B04C-47A0-9747-DF8062126058}" type="presOf" srcId="{F86ECD85-EEAC-42CF-88FE-3D2CFCF58D73}" destId="{E00F0685-1D8C-402E-81F2-A96A8A82B03C}" srcOrd="0" destOrd="0" presId="urn:microsoft.com/office/officeart/2005/8/layout/vList5"/>
    <dgm:cxn modelId="{896E38F6-908D-462F-8BE4-81874292C029}" type="presOf" srcId="{9C31E5F9-0BAD-4052-82F5-68D7E020283D}" destId="{0FA962D9-216F-40F3-9302-8DB27B3FD49D}" srcOrd="0" destOrd="0" presId="urn:microsoft.com/office/officeart/2005/8/layout/vList5"/>
    <dgm:cxn modelId="{ED8A40B1-C42C-42BF-B6CA-CDC42A3DAD41}" type="presOf" srcId="{6F0BBFA4-3E35-4532-AA4E-45A4DCE63D5B}" destId="{E7F102E5-F561-42C0-ABB1-C91DC95C802E}" srcOrd="0" destOrd="0" presId="urn:microsoft.com/office/officeart/2005/8/layout/vList5"/>
    <dgm:cxn modelId="{195C5ADF-7521-433B-B402-B59527F4724A}" type="presOf" srcId="{8B90FB9C-C57E-4762-ABC3-21862EDED122}" destId="{2F36717D-007B-4F58-93D2-0ACC09510F6B}"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1370BA11-6AF4-4B0E-B04B-FA9D983FE361}" type="presParOf" srcId="{2F36717D-007B-4F58-93D2-0ACC09510F6B}" destId="{A2C3926A-275E-4C95-9B82-2A1602866A72}" srcOrd="0" destOrd="0" presId="urn:microsoft.com/office/officeart/2005/8/layout/vList5"/>
    <dgm:cxn modelId="{31FF8D62-26B0-4C93-9256-42E2191B17E9}" type="presParOf" srcId="{A2C3926A-275E-4C95-9B82-2A1602866A72}" destId="{AF327FD8-0DE6-4D90-B421-E1E203784704}" srcOrd="0" destOrd="0" presId="urn:microsoft.com/office/officeart/2005/8/layout/vList5"/>
    <dgm:cxn modelId="{81833BE7-21CD-49CC-9944-8CFB84373487}" type="presParOf" srcId="{A2C3926A-275E-4C95-9B82-2A1602866A72}" destId="{F1D43CDD-4F43-481D-BD8A-EBC8A4F5A03A}" srcOrd="1" destOrd="0" presId="urn:microsoft.com/office/officeart/2005/8/layout/vList5"/>
    <dgm:cxn modelId="{9E278F0B-A175-4C1D-A767-1510E50CF195}" type="presParOf" srcId="{2F36717D-007B-4F58-93D2-0ACC09510F6B}" destId="{81BDA9F5-A42E-41C2-AC06-62493F9F3836}" srcOrd="1" destOrd="0" presId="urn:microsoft.com/office/officeart/2005/8/layout/vList5"/>
    <dgm:cxn modelId="{39B7C702-9284-49F2-A166-32DB13B3BE15}" type="presParOf" srcId="{2F36717D-007B-4F58-93D2-0ACC09510F6B}" destId="{8FDEA994-ED57-46AD-9BC6-1C94C5A7E27B}" srcOrd="2" destOrd="0" presId="urn:microsoft.com/office/officeart/2005/8/layout/vList5"/>
    <dgm:cxn modelId="{1C1E6723-CEB3-4256-B527-E2DEEE1634C2}" type="presParOf" srcId="{8FDEA994-ED57-46AD-9BC6-1C94C5A7E27B}" destId="{E7F102E5-F561-42C0-ABB1-C91DC95C802E}" srcOrd="0" destOrd="0" presId="urn:microsoft.com/office/officeart/2005/8/layout/vList5"/>
    <dgm:cxn modelId="{2657CA97-14D2-4971-A948-9359D1976D36}" type="presParOf" srcId="{8FDEA994-ED57-46AD-9BC6-1C94C5A7E27B}" destId="{FF126962-72F6-4776-90E7-3C812294C10D}" srcOrd="1" destOrd="0" presId="urn:microsoft.com/office/officeart/2005/8/layout/vList5"/>
    <dgm:cxn modelId="{9BE73ED4-D5D3-48EE-A01A-7D3C993C58D1}" type="presParOf" srcId="{2F36717D-007B-4F58-93D2-0ACC09510F6B}" destId="{51A845E4-5075-4039-B825-A96601CD6272}" srcOrd="3" destOrd="0" presId="urn:microsoft.com/office/officeart/2005/8/layout/vList5"/>
    <dgm:cxn modelId="{17F70C42-E675-4FD8-A93D-F1B7FB03E3CE}" type="presParOf" srcId="{2F36717D-007B-4F58-93D2-0ACC09510F6B}" destId="{B3EF5D5F-44D7-45D9-9161-A5E598B28743}" srcOrd="4" destOrd="0" presId="urn:microsoft.com/office/officeart/2005/8/layout/vList5"/>
    <dgm:cxn modelId="{C200EDAD-43A3-42CF-89DE-5BBA38E2C991}" type="presParOf" srcId="{B3EF5D5F-44D7-45D9-9161-A5E598B28743}" destId="{0FA962D9-216F-40F3-9302-8DB27B3FD49D}" srcOrd="0" destOrd="0" presId="urn:microsoft.com/office/officeart/2005/8/layout/vList5"/>
    <dgm:cxn modelId="{99ED3AB7-7816-403A-ADBA-7AA632ED4BDA}" type="presParOf" srcId="{B3EF5D5F-44D7-45D9-9161-A5E598B28743}" destId="{2CAB6DE5-77C9-4CC6-8310-31E6BE965580}" srcOrd="1" destOrd="0" presId="urn:microsoft.com/office/officeart/2005/8/layout/vList5"/>
    <dgm:cxn modelId="{B77971ED-F9BF-4C63-9F13-6E5E7EF1B773}" type="presParOf" srcId="{2F36717D-007B-4F58-93D2-0ACC09510F6B}" destId="{913407CA-2BC7-463F-981B-0497111D736A}" srcOrd="5" destOrd="0" presId="urn:microsoft.com/office/officeart/2005/8/layout/vList5"/>
    <dgm:cxn modelId="{5D05DCF0-BFA4-4D84-B541-B8013E5AD441}" type="presParOf" srcId="{2F36717D-007B-4F58-93D2-0ACC09510F6B}" destId="{3C6577D6-EC43-43ED-B9DD-F3AF743B5BBF}" srcOrd="6" destOrd="0" presId="urn:microsoft.com/office/officeart/2005/8/layout/vList5"/>
    <dgm:cxn modelId="{8D2A6456-EF6A-46F2-B7CB-DE4920FCFC80}" type="presParOf" srcId="{3C6577D6-EC43-43ED-B9DD-F3AF743B5BBF}" destId="{458D3F1E-EF6D-4B6E-8DE0-1A861BC90F85}" srcOrd="0" destOrd="0" presId="urn:microsoft.com/office/officeart/2005/8/layout/vList5"/>
    <dgm:cxn modelId="{7E05897B-612B-404A-BCEB-E7F41D9F3AD1}" type="presParOf" srcId="{3C6577D6-EC43-43ED-B9DD-F3AF743B5BBF}" destId="{700383A7-D8D7-4A8D-95FB-71FE3FA91441}" srcOrd="1" destOrd="0" presId="urn:microsoft.com/office/officeart/2005/8/layout/vList5"/>
    <dgm:cxn modelId="{2847AA43-3072-4117-AE87-41323EE94296}" type="presParOf" srcId="{2F36717D-007B-4F58-93D2-0ACC09510F6B}" destId="{BD28BD05-0F9C-4224-A0B7-E60071147442}" srcOrd="7" destOrd="0" presId="urn:microsoft.com/office/officeart/2005/8/layout/vList5"/>
    <dgm:cxn modelId="{08448FDD-2DD0-416F-80BA-C8C10B734326}" type="presParOf" srcId="{2F36717D-007B-4F58-93D2-0ACC09510F6B}" destId="{158C51C7-0FDB-439D-9779-32F5CDCD35D2}" srcOrd="8" destOrd="0" presId="urn:microsoft.com/office/officeart/2005/8/layout/vList5"/>
    <dgm:cxn modelId="{644463FC-54D8-4F39-8CF1-FF412C237556}" type="presParOf" srcId="{158C51C7-0FDB-439D-9779-32F5CDCD35D2}" destId="{1D1AD4D3-A93E-4333-B624-626B128D361F}" srcOrd="0" destOrd="0" presId="urn:microsoft.com/office/officeart/2005/8/layout/vList5"/>
    <dgm:cxn modelId="{3238DEC8-2460-4C54-B600-90080B8ACF81}" type="presParOf" srcId="{158C51C7-0FDB-439D-9779-32F5CDCD35D2}" destId="{E00F0685-1D8C-402E-81F2-A96A8A82B03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FF66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MX" sz="2400" b="1" dirty="0" smtClean="0">
              <a:solidFill>
                <a:schemeClr val="bg1"/>
              </a:solidFill>
            </a:rPr>
            <a:t>Trust</a:t>
          </a:r>
          <a:endParaRPr lang="es-GT" sz="2400" b="0" dirty="0">
            <a:solidFill>
              <a:schemeClr val="bg1"/>
            </a:solidFill>
          </a:endParaRPr>
        </a:p>
      </dgm:t>
    </dgm:pt>
    <dgm:pt modelId="{794B10A6-9258-4B2E-BCA1-FDB102D6F8E5}" type="parTrans" cxnId="{8E1A8B58-1706-421E-9CBC-9DE872109D3C}">
      <dgm:prSet/>
      <dgm:spPr/>
      <dgm:t>
        <a:bodyPr/>
        <a:lstStyle/>
        <a:p>
          <a:endParaRPr lang="es-GT"/>
        </a:p>
      </dgm:t>
    </dgm:pt>
    <dgm:pt modelId="{E476048A-C3BD-4DCD-B815-F2442AB3E020}" type="sibTrans" cxnId="{8E1A8B58-1706-421E-9CBC-9DE872109D3C}">
      <dgm:prSet/>
      <dgm:spPr/>
      <dgm:t>
        <a:bodyPr/>
        <a:lstStyle/>
        <a:p>
          <a:endParaRPr lang="es-GT"/>
        </a:p>
      </dgm:t>
    </dgm:pt>
    <dgm:pt modelId="{9C31E5F9-0BAD-4052-82F5-68D7E020283D}">
      <dgm:prSet phldrT="[Text]" custT="1"/>
      <dgm:spPr>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MX" sz="2000" b="1" dirty="0" smtClean="0">
              <a:solidFill>
                <a:schemeClr val="bg1"/>
              </a:solidFill>
            </a:rPr>
            <a:t>Digital </a:t>
          </a:r>
          <a:r>
            <a:rPr lang="es-MX" sz="2000" b="1" dirty="0" err="1" smtClean="0">
              <a:solidFill>
                <a:schemeClr val="bg1"/>
              </a:solidFill>
            </a:rPr>
            <a:t>Signature</a:t>
          </a:r>
          <a:endParaRPr lang="es-GT" sz="2000" b="0" dirty="0">
            <a:solidFill>
              <a:schemeClr val="bg1"/>
            </a:solidFill>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p>
      </dgm:t>
    </dgm:pt>
    <dgm:pt modelId="{A48FD90F-26FE-40B7-AE4D-B1FF35A9C427}" type="sibTrans" cxnId="{4274D1CE-5F24-4E04-8B1D-FD7B4EE3140B}">
      <dgm:prSet/>
      <dgm:spPr/>
      <dgm:t>
        <a:bodyPr/>
        <a:lstStyle/>
        <a:p>
          <a:endParaRPr lang="es-GT"/>
        </a:p>
      </dgm:t>
    </dgm:pt>
    <dgm:pt modelId="{824B4993-7CE4-4971-AE1C-2881FBE414A6}">
      <dgm:prSet custT="1"/>
      <dgm:spPr>
        <a:solidFill>
          <a:srgbClr val="FF33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err="1" smtClean="0"/>
            <a:t>Proof</a:t>
          </a:r>
          <a:endParaRPr lang="es-GT" sz="2400" b="0" dirty="0"/>
        </a:p>
      </dgm:t>
    </dgm:pt>
    <dgm:pt modelId="{4100F6FD-2630-407E-81AC-D4CA85D7F800}" type="parTrans" cxnId="{DF31B31B-9801-484E-96E6-FA39B0C71CF0}">
      <dgm:prSet/>
      <dgm:spPr/>
      <dgm:t>
        <a:bodyPr/>
        <a:lstStyle/>
        <a:p>
          <a:endParaRPr lang="es-GT"/>
        </a:p>
      </dgm:t>
    </dgm:pt>
    <dgm:pt modelId="{0C14EB5F-C93F-4C38-AFB3-D8C35B816912}" type="sibTrans" cxnId="{DF31B31B-9801-484E-96E6-FA39B0C71CF0}">
      <dgm:prSet/>
      <dgm:spPr/>
      <dgm:t>
        <a:bodyPr/>
        <a:lstStyle/>
        <a:p>
          <a:endParaRPr lang="es-GT"/>
        </a:p>
      </dgm:t>
    </dgm:pt>
    <dgm:pt modelId="{2430B57B-114A-494B-B3C9-7B9D4F61B559}">
      <dgm:prSet custT="1"/>
      <dgm:spPr>
        <a:solidFill>
          <a:srgbClr val="FF33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Se intercambiarán “pruebas” escritas en el lenguaje unificador de la Web Semántica. Este lenguaje posibilita las inferencias lógicas realizadas a través del uso de reglas de inferencia.</a:t>
          </a:r>
          <a:endParaRPr lang="es-GT" sz="1500" dirty="0">
            <a:solidFill>
              <a:schemeClr val="bg1"/>
            </a:solidFill>
          </a:endParaRPr>
        </a:p>
      </dgm:t>
    </dgm:pt>
    <dgm:pt modelId="{0DEC34E1-771A-4125-853A-294E0A0C815E}" type="parTrans" cxnId="{96DD3E0F-04ED-4148-B012-611B3C12CE53}">
      <dgm:prSet/>
      <dgm:spPr/>
      <dgm:t>
        <a:bodyPr/>
        <a:lstStyle/>
        <a:p>
          <a:endParaRPr lang="es-GT"/>
        </a:p>
      </dgm:t>
    </dgm:pt>
    <dgm:pt modelId="{8F88890B-650B-4703-B17E-D9CFAE4841D2}" type="sibTrans" cxnId="{96DD3E0F-04ED-4148-B012-611B3C12CE53}">
      <dgm:prSet/>
      <dgm:spPr/>
      <dgm:t>
        <a:bodyPr/>
        <a:lstStyle/>
        <a:p>
          <a:endParaRPr lang="es-GT"/>
        </a:p>
      </dgm:t>
    </dgm:pt>
    <dgm:pt modelId="{2E98BDF4-F66B-4CF0-AB58-D92797CACF1F}">
      <dgm:prSet custT="1"/>
      <dgm:spPr>
        <a:solidFill>
          <a:srgbClr val="FF66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700" dirty="0" smtClean="0">
              <a:solidFill>
                <a:schemeClr val="bg1"/>
              </a:solidFill>
            </a:rPr>
            <a:t>Hasta que no se haya comprobado de forma exhaustiva las fuentes de información, los agentes deberían ser muy </a:t>
          </a:r>
          <a:r>
            <a:rPr lang="es-MX" sz="1700" dirty="0" err="1" smtClean="0">
              <a:solidFill>
                <a:schemeClr val="bg1"/>
              </a:solidFill>
            </a:rPr>
            <a:t>escétipcos</a:t>
          </a:r>
          <a:r>
            <a:rPr lang="es-MX" sz="1700" dirty="0" smtClean="0">
              <a:solidFill>
                <a:schemeClr val="bg1"/>
              </a:solidFill>
            </a:rPr>
            <a:t> acerca de lo que leen en la Web Semántica.</a:t>
          </a:r>
          <a:endParaRPr lang="es-GT" sz="1700" dirty="0">
            <a:solidFill>
              <a:schemeClr val="bg1"/>
            </a:solidFill>
          </a:endParaRPr>
        </a:p>
      </dgm:t>
    </dgm:pt>
    <dgm:pt modelId="{51D127D3-5EE5-4C0E-A795-F93418E094E6}" type="parTrans" cxnId="{50939C9E-F017-4941-8431-980FAC4422A4}">
      <dgm:prSet/>
      <dgm:spPr/>
      <dgm:t>
        <a:bodyPr/>
        <a:lstStyle/>
        <a:p>
          <a:endParaRPr lang="es-GT"/>
        </a:p>
      </dgm:t>
    </dgm:pt>
    <dgm:pt modelId="{9734A408-3E91-4C50-AD38-F76A5128899F}" type="sibTrans" cxnId="{50939C9E-F017-4941-8431-980FAC4422A4}">
      <dgm:prSet/>
      <dgm:spPr/>
      <dgm:t>
        <a:bodyPr/>
        <a:lstStyle/>
        <a:p>
          <a:endParaRPr lang="es-GT"/>
        </a:p>
      </dgm:t>
    </dgm:pt>
    <dgm:pt modelId="{9341CE83-DA7F-4765-B051-37E44972411D}">
      <dgm:prSet custT="1"/>
      <dgm:spPr>
        <a:solidFill>
          <a:srgbClr val="FFC0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700" dirty="0" smtClean="0">
              <a:solidFill>
                <a:schemeClr val="bg1"/>
              </a:solidFill>
            </a:rPr>
            <a:t>Utilizada por los ordenadores y agentes para verificar que la información ha sido ofrecida por una fuente de confianza.</a:t>
          </a:r>
          <a:endParaRPr lang="es-GT" sz="1700" dirty="0">
            <a:solidFill>
              <a:schemeClr val="bg1"/>
            </a:solidFill>
          </a:endParaRPr>
        </a:p>
      </dgm:t>
    </dgm:pt>
    <dgm:pt modelId="{C192B6B9-5B7D-45B4-B201-F9AC02C84836}" type="parTrans" cxnId="{CE7BF3DE-0748-4B0B-90A4-BAE5F53F0174}">
      <dgm:prSet/>
      <dgm:spPr/>
      <dgm:t>
        <a:bodyPr/>
        <a:lstStyle/>
        <a:p>
          <a:endParaRPr lang="es-GT"/>
        </a:p>
      </dgm:t>
    </dgm:pt>
    <dgm:pt modelId="{917CB112-D8CE-4335-BDE8-7A9252B6EF3A}" type="sibTrans" cxnId="{CE7BF3DE-0748-4B0B-90A4-BAE5F53F0174}">
      <dgm:prSet/>
      <dgm:spPr/>
      <dgm:t>
        <a:bodyPr/>
        <a:lstStyle/>
        <a:p>
          <a:endParaRPr lang="es-GT"/>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3"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3" custScaleX="192928" custScaleY="92679" custLinFactNeighborX="0">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3">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3" custScaleX="192162" custLinFactNeighborX="0">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3">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3" custScaleX="187256" custLinFactNeighborX="-1018" custLinFactNeighborY="250">
        <dgm:presLayoutVars>
          <dgm:bulletEnabled val="1"/>
        </dgm:presLayoutVars>
      </dgm:prSet>
      <dgm:spPr/>
      <dgm:t>
        <a:bodyPr/>
        <a:lstStyle/>
        <a:p>
          <a:endParaRPr lang="es-GT"/>
        </a:p>
      </dgm:t>
    </dgm:pt>
  </dgm:ptLst>
  <dgm:cxnLst>
    <dgm:cxn modelId="{96DD3E0F-04ED-4148-B012-611B3C12CE53}" srcId="{824B4993-7CE4-4971-AE1C-2881FBE414A6}" destId="{2430B57B-114A-494B-B3C9-7B9D4F61B559}" srcOrd="0" destOrd="0" parTransId="{0DEC34E1-771A-4125-853A-294E0A0C815E}" sibTransId="{8F88890B-650B-4703-B17E-D9CFAE4841D2}"/>
    <dgm:cxn modelId="{50939C9E-F017-4941-8431-980FAC4422A4}" srcId="{6F0BBFA4-3E35-4532-AA4E-45A4DCE63D5B}" destId="{2E98BDF4-F66B-4CF0-AB58-D92797CACF1F}" srcOrd="0" destOrd="0" parTransId="{51D127D3-5EE5-4C0E-A795-F93418E094E6}" sibTransId="{9734A408-3E91-4C50-AD38-F76A5128899F}"/>
    <dgm:cxn modelId="{DF31B31B-9801-484E-96E6-FA39B0C71CF0}" srcId="{8B90FB9C-C57E-4762-ABC3-21862EDED122}" destId="{824B4993-7CE4-4971-AE1C-2881FBE414A6}" srcOrd="0" destOrd="0" parTransId="{4100F6FD-2630-407E-81AC-D4CA85D7F800}" sibTransId="{0C14EB5F-C93F-4C38-AFB3-D8C35B816912}"/>
    <dgm:cxn modelId="{720EDE9F-176D-4993-9BE2-539E1B170C4E}" type="presOf" srcId="{9341CE83-DA7F-4765-B051-37E44972411D}" destId="{2CAB6DE5-77C9-4CC6-8310-31E6BE965580}" srcOrd="0" destOrd="0" presId="urn:microsoft.com/office/officeart/2005/8/layout/vList5"/>
    <dgm:cxn modelId="{A05D52C1-1220-4975-BCE9-8A12F31FAB86}" type="presOf" srcId="{6F0BBFA4-3E35-4532-AA4E-45A4DCE63D5B}" destId="{E7F102E5-F561-42C0-ABB1-C91DC95C802E}" srcOrd="0" destOrd="0" presId="urn:microsoft.com/office/officeart/2005/8/layout/vList5"/>
    <dgm:cxn modelId="{8E1A8B58-1706-421E-9CBC-9DE872109D3C}" srcId="{8B90FB9C-C57E-4762-ABC3-21862EDED122}" destId="{6F0BBFA4-3E35-4532-AA4E-45A4DCE63D5B}" srcOrd="1" destOrd="0" parTransId="{794B10A6-9258-4B2E-BCA1-FDB102D6F8E5}" sibTransId="{E476048A-C3BD-4DCD-B815-F2442AB3E020}"/>
    <dgm:cxn modelId="{4274D1CE-5F24-4E04-8B1D-FD7B4EE3140B}" srcId="{8B90FB9C-C57E-4762-ABC3-21862EDED122}" destId="{9C31E5F9-0BAD-4052-82F5-68D7E020283D}" srcOrd="2" destOrd="0" parTransId="{6584F2A0-099F-4167-8882-D129E8C3437F}" sibTransId="{A48FD90F-26FE-40B7-AE4D-B1FF35A9C427}"/>
    <dgm:cxn modelId="{E42569EE-496B-4A30-BD7B-98DD8BAE10F8}" type="presOf" srcId="{824B4993-7CE4-4971-AE1C-2881FBE414A6}" destId="{AF327FD8-0DE6-4D90-B421-E1E203784704}" srcOrd="0" destOrd="0" presId="urn:microsoft.com/office/officeart/2005/8/layout/vList5"/>
    <dgm:cxn modelId="{0FBA209D-E4D6-4C27-907B-C2E3675D4087}" type="presOf" srcId="{8B90FB9C-C57E-4762-ABC3-21862EDED122}" destId="{2F36717D-007B-4F58-93D2-0ACC09510F6B}" srcOrd="0" destOrd="0" presId="urn:microsoft.com/office/officeart/2005/8/layout/vList5"/>
    <dgm:cxn modelId="{631EE325-7CD7-417D-882A-5532D677AA64}" type="presOf" srcId="{2E98BDF4-F66B-4CF0-AB58-D92797CACF1F}" destId="{FF126962-72F6-4776-90E7-3C812294C10D}" srcOrd="0" destOrd="0" presId="urn:microsoft.com/office/officeart/2005/8/layout/vList5"/>
    <dgm:cxn modelId="{6FBFD84F-96B3-4BEC-AAA6-CF5827CE883C}" type="presOf" srcId="{2430B57B-114A-494B-B3C9-7B9D4F61B559}" destId="{F1D43CDD-4F43-481D-BD8A-EBC8A4F5A03A}" srcOrd="0" destOrd="0" presId="urn:microsoft.com/office/officeart/2005/8/layout/vList5"/>
    <dgm:cxn modelId="{F2A90ED2-45B3-4060-B3D4-546CF97CE4E8}" type="presOf" srcId="{9C31E5F9-0BAD-4052-82F5-68D7E020283D}" destId="{0FA962D9-216F-40F3-9302-8DB27B3FD49D}"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8BA9283D-F892-4447-8519-DB1D7BA5C670}" type="presParOf" srcId="{2F36717D-007B-4F58-93D2-0ACC09510F6B}" destId="{A2C3926A-275E-4C95-9B82-2A1602866A72}" srcOrd="0" destOrd="0" presId="urn:microsoft.com/office/officeart/2005/8/layout/vList5"/>
    <dgm:cxn modelId="{794503A6-EBA6-4BB6-B2F9-C8C8940F15BB}" type="presParOf" srcId="{A2C3926A-275E-4C95-9B82-2A1602866A72}" destId="{AF327FD8-0DE6-4D90-B421-E1E203784704}" srcOrd="0" destOrd="0" presId="urn:microsoft.com/office/officeart/2005/8/layout/vList5"/>
    <dgm:cxn modelId="{7CA0B224-ADED-4EE1-ABF7-A1B4BDD0068D}" type="presParOf" srcId="{A2C3926A-275E-4C95-9B82-2A1602866A72}" destId="{F1D43CDD-4F43-481D-BD8A-EBC8A4F5A03A}" srcOrd="1" destOrd="0" presId="urn:microsoft.com/office/officeart/2005/8/layout/vList5"/>
    <dgm:cxn modelId="{4151694D-C3C9-4C50-ADB9-DFE63ACE9AF5}" type="presParOf" srcId="{2F36717D-007B-4F58-93D2-0ACC09510F6B}" destId="{81BDA9F5-A42E-41C2-AC06-62493F9F3836}" srcOrd="1" destOrd="0" presId="urn:microsoft.com/office/officeart/2005/8/layout/vList5"/>
    <dgm:cxn modelId="{2E4E09B9-3306-4B0D-B445-C0F36FDDD269}" type="presParOf" srcId="{2F36717D-007B-4F58-93D2-0ACC09510F6B}" destId="{8FDEA994-ED57-46AD-9BC6-1C94C5A7E27B}" srcOrd="2" destOrd="0" presId="urn:microsoft.com/office/officeart/2005/8/layout/vList5"/>
    <dgm:cxn modelId="{0A0D3BB1-6C69-4F15-8A5C-99A0BE968805}" type="presParOf" srcId="{8FDEA994-ED57-46AD-9BC6-1C94C5A7E27B}" destId="{E7F102E5-F561-42C0-ABB1-C91DC95C802E}" srcOrd="0" destOrd="0" presId="urn:microsoft.com/office/officeart/2005/8/layout/vList5"/>
    <dgm:cxn modelId="{12318012-D7C7-4F6D-A4EA-D746A40426AD}" type="presParOf" srcId="{8FDEA994-ED57-46AD-9BC6-1C94C5A7E27B}" destId="{FF126962-72F6-4776-90E7-3C812294C10D}" srcOrd="1" destOrd="0" presId="urn:microsoft.com/office/officeart/2005/8/layout/vList5"/>
    <dgm:cxn modelId="{14478989-D647-4408-A9A1-0872F78E0B4C}" type="presParOf" srcId="{2F36717D-007B-4F58-93D2-0ACC09510F6B}" destId="{51A845E4-5075-4039-B825-A96601CD6272}" srcOrd="3" destOrd="0" presId="urn:microsoft.com/office/officeart/2005/8/layout/vList5"/>
    <dgm:cxn modelId="{48307F52-B58F-482A-8D6F-FA2C9182AE42}" type="presParOf" srcId="{2F36717D-007B-4F58-93D2-0ACC09510F6B}" destId="{B3EF5D5F-44D7-45D9-9161-A5E598B28743}" srcOrd="4" destOrd="0" presId="urn:microsoft.com/office/officeart/2005/8/layout/vList5"/>
    <dgm:cxn modelId="{15AEA4C7-709E-44A0-898E-96E4606690B6}" type="presParOf" srcId="{B3EF5D5F-44D7-45D9-9161-A5E598B28743}" destId="{0FA962D9-216F-40F3-9302-8DB27B3FD49D}" srcOrd="0" destOrd="0" presId="urn:microsoft.com/office/officeart/2005/8/layout/vList5"/>
    <dgm:cxn modelId="{EA22F73C-6A04-499E-9874-71C103CAC70E}" type="presParOf" srcId="{B3EF5D5F-44D7-45D9-9161-A5E598B28743}" destId="{2CAB6DE5-77C9-4CC6-8310-31E6BE965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FF339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rPr>
            <a:t>¿Qué son las URI?</a:t>
          </a:r>
          <a:endParaRPr lang="es-GT" sz="2400" b="0" dirty="0">
            <a:solidFill>
              <a:schemeClr val="bg1"/>
            </a:solidFill>
          </a:endParaRPr>
        </a:p>
      </dgm:t>
    </dgm:pt>
    <dgm:pt modelId="{794B10A6-9258-4B2E-BCA1-FDB102D6F8E5}" type="parTrans" cxnId="{8E1A8B58-1706-421E-9CBC-9DE872109D3C}">
      <dgm:prSet/>
      <dgm:spPr/>
      <dgm:t>
        <a:bodyPr/>
        <a:lstStyle/>
        <a:p>
          <a:endParaRPr lang="es-GT">
            <a:solidFill>
              <a:schemeClr val="bg1"/>
            </a:solidFill>
          </a:endParaRPr>
        </a:p>
      </dgm:t>
    </dgm:pt>
    <dgm:pt modelId="{E476048A-C3BD-4DCD-B815-F2442AB3E020}" type="sibTrans" cxnId="{8E1A8B58-1706-421E-9CBC-9DE872109D3C}">
      <dgm:prSet/>
      <dgm:spPr/>
      <dgm:t>
        <a:bodyPr/>
        <a:lstStyle/>
        <a:p>
          <a:endParaRPr lang="es-GT">
            <a:solidFill>
              <a:schemeClr val="bg1"/>
            </a:solidFill>
          </a:endParaRPr>
        </a:p>
      </dgm:t>
    </dgm:pt>
    <dgm:pt modelId="{9C31E5F9-0BAD-4052-82F5-68D7E020283D}">
      <dgm:prSet phldrT="[Text]" custT="1"/>
      <dgm:spPr>
        <a:solidFill>
          <a:srgbClr val="CC009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s-GT" sz="2400" b="0" dirty="0">
            <a:solidFill>
              <a:schemeClr val="bg1"/>
            </a:solidFill>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solidFill>
              <a:schemeClr val="bg1"/>
            </a:solidFill>
          </a:endParaRPr>
        </a:p>
      </dgm:t>
    </dgm:pt>
    <dgm:pt modelId="{A48FD90F-26FE-40B7-AE4D-B1FF35A9C427}" type="sibTrans" cxnId="{4274D1CE-5F24-4E04-8B1D-FD7B4EE3140B}">
      <dgm:prSet/>
      <dgm:spPr/>
      <dgm:t>
        <a:bodyPr/>
        <a:lstStyle/>
        <a:p>
          <a:endParaRPr lang="es-GT">
            <a:solidFill>
              <a:schemeClr val="bg1"/>
            </a:solidFill>
          </a:endParaRPr>
        </a:p>
      </dgm:t>
    </dgm:pt>
    <dgm:pt modelId="{DC8C09E8-9F68-49EA-A61B-A61DB00263D7}">
      <dgm:prSet phldrT="[Text]" custT="1"/>
      <dgm:spPr>
        <a:solidFill>
          <a:srgbClr val="80008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s-GT" sz="2400" b="0" dirty="0">
            <a:solidFill>
              <a:schemeClr val="bg1"/>
            </a:solidFill>
            <a:effectLst>
              <a:outerShdw blurRad="38100" dist="38100" dir="2700000" algn="tl">
                <a:srgbClr val="000000">
                  <a:alpha val="43137"/>
                </a:srgbClr>
              </a:outerShdw>
            </a:effectLst>
          </a:endParaRPr>
        </a:p>
      </dgm:t>
    </dgm:pt>
    <dgm:pt modelId="{E97A728D-9159-41BA-8E62-B3B62E931466}" type="parTrans" cxnId="{232C20A9-A7F9-4F14-8BC0-937DFE10E9EC}">
      <dgm:prSet/>
      <dgm:spPr/>
      <dgm:t>
        <a:bodyPr/>
        <a:lstStyle/>
        <a:p>
          <a:endParaRPr lang="es-GT">
            <a:solidFill>
              <a:schemeClr val="bg1"/>
            </a:solidFill>
          </a:endParaRPr>
        </a:p>
      </dgm:t>
    </dgm:pt>
    <dgm:pt modelId="{5B3E472F-E434-4D1E-94D0-00D31EC4C8B7}" type="sibTrans" cxnId="{232C20A9-A7F9-4F14-8BC0-937DFE10E9EC}">
      <dgm:prSet/>
      <dgm:spPr/>
      <dgm:t>
        <a:bodyPr/>
        <a:lstStyle/>
        <a:p>
          <a:endParaRPr lang="es-GT">
            <a:solidFill>
              <a:schemeClr val="bg1"/>
            </a:solidFill>
          </a:endParaRPr>
        </a:p>
      </dgm:t>
    </dgm:pt>
    <dgm:pt modelId="{824B4993-7CE4-4971-AE1C-2881FBE414A6}">
      <dgm:prSet custT="1"/>
      <dgm:spPr>
        <a:solidFill>
          <a:srgbClr val="FF006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rPr>
            <a:t>¿Qué es OWL?</a:t>
          </a:r>
          <a:endParaRPr lang="es-GT" sz="2400" b="0" dirty="0">
            <a:solidFill>
              <a:schemeClr val="bg1"/>
            </a:solidFill>
          </a:endParaRPr>
        </a:p>
      </dgm:t>
    </dgm:pt>
    <dgm:pt modelId="{4100F6FD-2630-407E-81AC-D4CA85D7F800}" type="parTrans" cxnId="{DF31B31B-9801-484E-96E6-FA39B0C71CF0}">
      <dgm:prSet/>
      <dgm:spPr/>
      <dgm:t>
        <a:bodyPr/>
        <a:lstStyle/>
        <a:p>
          <a:endParaRPr lang="es-GT">
            <a:solidFill>
              <a:schemeClr val="bg1"/>
            </a:solidFill>
          </a:endParaRPr>
        </a:p>
      </dgm:t>
    </dgm:pt>
    <dgm:pt modelId="{0C14EB5F-C93F-4C38-AFB3-D8C35B816912}" type="sibTrans" cxnId="{DF31B31B-9801-484E-96E6-FA39B0C71CF0}">
      <dgm:prSet/>
      <dgm:spPr/>
      <dgm:t>
        <a:bodyPr/>
        <a:lstStyle/>
        <a:p>
          <a:endParaRPr lang="es-GT">
            <a:solidFill>
              <a:schemeClr val="bg1"/>
            </a:solidFill>
          </a:endParaRPr>
        </a:p>
      </dgm:t>
    </dgm:pt>
    <dgm:pt modelId="{2430B57B-114A-494B-B3C9-7B9D4F61B559}">
      <dgm:prSet custT="1"/>
      <dgm:spPr>
        <a:solidFill>
          <a:srgbClr val="FF0066">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600" dirty="0" smtClean="0">
              <a:solidFill>
                <a:schemeClr val="bg1"/>
              </a:solidFill>
            </a:rPr>
            <a:t>“</a:t>
          </a:r>
          <a:r>
            <a:rPr lang="es-MX" sz="1600" dirty="0" err="1" smtClean="0">
              <a:solidFill>
                <a:schemeClr val="bg1"/>
              </a:solidFill>
            </a:rPr>
            <a:t>Ontology</a:t>
          </a:r>
          <a:r>
            <a:rPr lang="es-MX" sz="1600" dirty="0" smtClean="0">
              <a:solidFill>
                <a:schemeClr val="bg1"/>
              </a:solidFill>
            </a:rPr>
            <a:t> Web </a:t>
          </a:r>
          <a:r>
            <a:rPr lang="es-MX" sz="1600" dirty="0" err="1" smtClean="0">
              <a:solidFill>
                <a:schemeClr val="bg1"/>
              </a:solidFill>
            </a:rPr>
            <a:t>Language</a:t>
          </a:r>
          <a:r>
            <a:rPr lang="es-MX" sz="1600" dirty="0" smtClean="0">
              <a:solidFill>
                <a:schemeClr val="bg1"/>
              </a:solidFill>
            </a:rPr>
            <a:t>” es un lenguaje para publicar y compartir datos usando ontologías en la Web, tiene como objetivo facilitar un modelo de marcado construido sobre RDF y codificado en XML</a:t>
          </a:r>
          <a:endParaRPr lang="es-GT" sz="1600" dirty="0">
            <a:solidFill>
              <a:schemeClr val="bg1"/>
            </a:solidFill>
          </a:endParaRPr>
        </a:p>
      </dgm:t>
    </dgm:pt>
    <dgm:pt modelId="{0DEC34E1-771A-4125-853A-294E0A0C815E}" type="parTrans" cxnId="{96DD3E0F-04ED-4148-B012-611B3C12CE53}">
      <dgm:prSet/>
      <dgm:spPr/>
      <dgm:t>
        <a:bodyPr/>
        <a:lstStyle/>
        <a:p>
          <a:endParaRPr lang="es-GT">
            <a:solidFill>
              <a:schemeClr val="bg1"/>
            </a:solidFill>
          </a:endParaRPr>
        </a:p>
      </dgm:t>
    </dgm:pt>
    <dgm:pt modelId="{8F88890B-650B-4703-B17E-D9CFAE4841D2}" type="sibTrans" cxnId="{96DD3E0F-04ED-4148-B012-611B3C12CE53}">
      <dgm:prSet/>
      <dgm:spPr/>
      <dgm:t>
        <a:bodyPr/>
        <a:lstStyle/>
        <a:p>
          <a:endParaRPr lang="es-GT">
            <a:solidFill>
              <a:schemeClr val="bg1"/>
            </a:solidFill>
          </a:endParaRPr>
        </a:p>
      </dgm:t>
    </dgm:pt>
    <dgm:pt modelId="{2E98BDF4-F66B-4CF0-AB58-D92797CACF1F}">
      <dgm:prSet custT="1"/>
      <dgm:spPr>
        <a:solidFill>
          <a:srgbClr val="FF3399">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Identificador Uniforme de Recursos. No son más que cadenas de caracteres usadas para identificar o nombrar un recurso, pueden ser: </a:t>
          </a:r>
          <a:r>
            <a:rPr lang="es-MX" sz="1500" i="1" dirty="0" smtClean="0">
              <a:solidFill>
                <a:schemeClr val="bg1"/>
              </a:solidFill>
            </a:rPr>
            <a:t>documentos, páginas, dirección de correo electrónico, entre otros</a:t>
          </a:r>
          <a:r>
            <a:rPr lang="es-MX" sz="1500" dirty="0" smtClean="0">
              <a:solidFill>
                <a:schemeClr val="bg1"/>
              </a:solidFill>
            </a:rPr>
            <a:t>.</a:t>
          </a:r>
          <a:endParaRPr lang="es-GT" sz="1500" dirty="0">
            <a:solidFill>
              <a:schemeClr val="bg1"/>
            </a:solidFill>
          </a:endParaRPr>
        </a:p>
      </dgm:t>
    </dgm:pt>
    <dgm:pt modelId="{51D127D3-5EE5-4C0E-A795-F93418E094E6}" type="parTrans" cxnId="{50939C9E-F017-4941-8431-980FAC4422A4}">
      <dgm:prSet/>
      <dgm:spPr/>
      <dgm:t>
        <a:bodyPr/>
        <a:lstStyle/>
        <a:p>
          <a:endParaRPr lang="es-GT">
            <a:solidFill>
              <a:schemeClr val="bg1"/>
            </a:solidFill>
          </a:endParaRPr>
        </a:p>
      </dgm:t>
    </dgm:pt>
    <dgm:pt modelId="{9734A408-3E91-4C50-AD38-F76A5128899F}" type="sibTrans" cxnId="{50939C9E-F017-4941-8431-980FAC4422A4}">
      <dgm:prSet/>
      <dgm:spPr/>
      <dgm:t>
        <a:bodyPr/>
        <a:lstStyle/>
        <a:p>
          <a:endParaRPr lang="es-GT">
            <a:solidFill>
              <a:schemeClr val="bg1"/>
            </a:solidFill>
          </a:endParaRPr>
        </a:p>
      </dgm:t>
    </dgm:pt>
    <dgm:pt modelId="{9341CE83-DA7F-4765-B051-37E44972411D}">
      <dgm:prSet custT="1"/>
      <dgm:spPr>
        <a:solidFill>
          <a:srgbClr val="CC0099">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El propósito principal de esta identificación es permitir la interacción con las representaciones del recurso sobre una red, típicamente el </a:t>
          </a:r>
          <a:r>
            <a:rPr lang="es-MX" sz="1500" dirty="0" err="1" smtClean="0">
              <a:solidFill>
                <a:schemeClr val="bg1"/>
              </a:solidFill>
            </a:rPr>
            <a:t>World</a:t>
          </a:r>
          <a:r>
            <a:rPr lang="es-MX" sz="1500" dirty="0" smtClean="0">
              <a:solidFill>
                <a:schemeClr val="bg1"/>
              </a:solidFill>
            </a:rPr>
            <a:t> Wide Web, usando protocolos específicos. </a:t>
          </a:r>
          <a:r>
            <a:rPr lang="es-MX" sz="1500" dirty="0" err="1" smtClean="0">
              <a:solidFill>
                <a:schemeClr val="bg1"/>
              </a:solidFill>
            </a:rPr>
            <a:t>URIs</a:t>
          </a:r>
          <a:r>
            <a:rPr lang="es-MX" sz="1500" dirty="0" smtClean="0">
              <a:solidFill>
                <a:schemeClr val="bg1"/>
              </a:solidFill>
            </a:rPr>
            <a:t> se define en los esquemas definiendo una sintaxis específica y protocolos asociados</a:t>
          </a:r>
          <a:endParaRPr lang="es-GT" sz="1500" dirty="0">
            <a:solidFill>
              <a:schemeClr val="bg1"/>
            </a:solidFill>
          </a:endParaRPr>
        </a:p>
      </dgm:t>
    </dgm:pt>
    <dgm:pt modelId="{C192B6B9-5B7D-45B4-B201-F9AC02C84836}" type="parTrans" cxnId="{CE7BF3DE-0748-4B0B-90A4-BAE5F53F0174}">
      <dgm:prSet/>
      <dgm:spPr/>
      <dgm:t>
        <a:bodyPr/>
        <a:lstStyle/>
        <a:p>
          <a:endParaRPr lang="es-GT">
            <a:solidFill>
              <a:schemeClr val="bg1"/>
            </a:solidFill>
          </a:endParaRPr>
        </a:p>
      </dgm:t>
    </dgm:pt>
    <dgm:pt modelId="{917CB112-D8CE-4335-BDE8-7A9252B6EF3A}" type="sibTrans" cxnId="{CE7BF3DE-0748-4B0B-90A4-BAE5F53F0174}">
      <dgm:prSet/>
      <dgm:spPr/>
      <dgm:t>
        <a:bodyPr/>
        <a:lstStyle/>
        <a:p>
          <a:endParaRPr lang="es-GT">
            <a:solidFill>
              <a:schemeClr val="bg1"/>
            </a:solidFill>
          </a:endParaRPr>
        </a:p>
      </dgm:t>
    </dgm:pt>
    <dgm:pt modelId="{5A11C4AE-E164-418B-A6B9-16C1B497DEB3}">
      <dgm:prSet/>
      <dgm:spPr>
        <a:solidFill>
          <a:srgbClr val="80008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rPr>
            <a:t>Para que la Web Semántica funcionara se necesitaba de un lenguaje estándar para escribir los contenidos, a este lenguaje se le llamó RDF. </a:t>
          </a:r>
          <a:endParaRPr lang="es-GT" dirty="0">
            <a:solidFill>
              <a:schemeClr val="bg1"/>
            </a:solidFill>
          </a:endParaRPr>
        </a:p>
      </dgm:t>
    </dgm:pt>
    <dgm:pt modelId="{40057843-8AAC-40AB-BBC8-597222A38882}" type="parTrans" cxnId="{3FC008BC-A34D-4A3D-87EF-B148E4A269EC}">
      <dgm:prSet/>
      <dgm:spPr/>
      <dgm:t>
        <a:bodyPr/>
        <a:lstStyle/>
        <a:p>
          <a:endParaRPr lang="es-GT">
            <a:solidFill>
              <a:schemeClr val="bg1"/>
            </a:solidFill>
          </a:endParaRPr>
        </a:p>
      </dgm:t>
    </dgm:pt>
    <dgm:pt modelId="{9353F577-A6C4-4563-BCA9-92911013BE16}" type="sibTrans" cxnId="{3FC008BC-A34D-4A3D-87EF-B148E4A269EC}">
      <dgm:prSet/>
      <dgm:spPr/>
      <dgm:t>
        <a:bodyPr/>
        <a:lstStyle/>
        <a:p>
          <a:endParaRPr lang="es-GT">
            <a:solidFill>
              <a:schemeClr val="bg1"/>
            </a:solidFill>
          </a:endParaRPr>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4"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4" custScaleX="195295" custScaleY="92679">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4">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4" custScaleX="192162">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4">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4" custScaleX="187256" custLinFactNeighborX="152" custLinFactNeighborY="342">
        <dgm:presLayoutVars>
          <dgm:bulletEnabled val="1"/>
        </dgm:presLayoutVars>
      </dgm:prSet>
      <dgm:spPr/>
      <dgm:t>
        <a:bodyPr/>
        <a:lstStyle/>
        <a:p>
          <a:endParaRPr lang="es-GT"/>
        </a:p>
      </dgm:t>
    </dgm:pt>
    <dgm:pt modelId="{913407CA-2BC7-463F-981B-0497111D736A}" type="pres">
      <dgm:prSet presAssocID="{A48FD90F-26FE-40B7-AE4D-B1FF35A9C427}" presName="sp" presStyleCnt="0"/>
      <dgm:spPr/>
    </dgm:pt>
    <dgm:pt modelId="{3C6577D6-EC43-43ED-B9DD-F3AF743B5BBF}" type="pres">
      <dgm:prSet presAssocID="{DC8C09E8-9F68-49EA-A61B-A61DB00263D7}" presName="linNode" presStyleCnt="0"/>
      <dgm:spPr/>
    </dgm:pt>
    <dgm:pt modelId="{458D3F1E-EF6D-4B6E-8DE0-1A861BC90F85}" type="pres">
      <dgm:prSet presAssocID="{DC8C09E8-9F68-49EA-A61B-A61DB00263D7}" presName="parentText" presStyleLbl="node1" presStyleIdx="3" presStyleCnt="4">
        <dgm:presLayoutVars>
          <dgm:chMax val="1"/>
          <dgm:bulletEnabled val="1"/>
        </dgm:presLayoutVars>
      </dgm:prSet>
      <dgm:spPr/>
      <dgm:t>
        <a:bodyPr/>
        <a:lstStyle/>
        <a:p>
          <a:endParaRPr lang="es-GT"/>
        </a:p>
      </dgm:t>
    </dgm:pt>
    <dgm:pt modelId="{700383A7-D8D7-4A8D-95FB-71FE3FA91441}" type="pres">
      <dgm:prSet presAssocID="{DC8C09E8-9F68-49EA-A61B-A61DB00263D7}" presName="descendantText" presStyleLbl="alignAccFollowNode1" presStyleIdx="3" presStyleCnt="4" custScaleX="185767" custLinFactNeighborY="0">
        <dgm:presLayoutVars>
          <dgm:bulletEnabled val="1"/>
        </dgm:presLayoutVars>
      </dgm:prSet>
      <dgm:spPr/>
      <dgm:t>
        <a:bodyPr/>
        <a:lstStyle/>
        <a:p>
          <a:endParaRPr lang="es-GT"/>
        </a:p>
      </dgm:t>
    </dgm:pt>
  </dgm:ptLst>
  <dgm:cxnLst>
    <dgm:cxn modelId="{3F7B912C-D8AD-4967-96AC-460DB20B10E5}" type="presOf" srcId="{9341CE83-DA7F-4765-B051-37E44972411D}" destId="{2CAB6DE5-77C9-4CC6-8310-31E6BE965580}" srcOrd="0" destOrd="0" presId="urn:microsoft.com/office/officeart/2005/8/layout/vList5"/>
    <dgm:cxn modelId="{232C20A9-A7F9-4F14-8BC0-937DFE10E9EC}" srcId="{8B90FB9C-C57E-4762-ABC3-21862EDED122}" destId="{DC8C09E8-9F68-49EA-A61B-A61DB00263D7}" srcOrd="3" destOrd="0" parTransId="{E97A728D-9159-41BA-8E62-B3B62E931466}" sibTransId="{5B3E472F-E434-4D1E-94D0-00D31EC4C8B7}"/>
    <dgm:cxn modelId="{D219EB75-BF3B-4B19-9999-814598432B88}" type="presOf" srcId="{2E98BDF4-F66B-4CF0-AB58-D92797CACF1F}" destId="{FF126962-72F6-4776-90E7-3C812294C10D}" srcOrd="0" destOrd="0" presId="urn:microsoft.com/office/officeart/2005/8/layout/vList5"/>
    <dgm:cxn modelId="{BE197190-F716-475C-A7F5-581E1CF532CD}" type="presOf" srcId="{5A11C4AE-E164-418B-A6B9-16C1B497DEB3}" destId="{700383A7-D8D7-4A8D-95FB-71FE3FA91441}" srcOrd="0" destOrd="0" presId="urn:microsoft.com/office/officeart/2005/8/layout/vList5"/>
    <dgm:cxn modelId="{AF0D8AFB-8E36-41E5-9DE2-2A6C96557930}" type="presOf" srcId="{6F0BBFA4-3E35-4532-AA4E-45A4DCE63D5B}" destId="{E7F102E5-F561-42C0-ABB1-C91DC95C802E}" srcOrd="0" destOrd="0" presId="urn:microsoft.com/office/officeart/2005/8/layout/vList5"/>
    <dgm:cxn modelId="{96DD3E0F-04ED-4148-B012-611B3C12CE53}" srcId="{824B4993-7CE4-4971-AE1C-2881FBE414A6}" destId="{2430B57B-114A-494B-B3C9-7B9D4F61B559}" srcOrd="0" destOrd="0" parTransId="{0DEC34E1-771A-4125-853A-294E0A0C815E}" sibTransId="{8F88890B-650B-4703-B17E-D9CFAE4841D2}"/>
    <dgm:cxn modelId="{3FC008BC-A34D-4A3D-87EF-B148E4A269EC}" srcId="{DC8C09E8-9F68-49EA-A61B-A61DB00263D7}" destId="{5A11C4AE-E164-418B-A6B9-16C1B497DEB3}" srcOrd="0" destOrd="0" parTransId="{40057843-8AAC-40AB-BBC8-597222A38882}" sibTransId="{9353F577-A6C4-4563-BCA9-92911013BE16}"/>
    <dgm:cxn modelId="{1652F683-ADC3-444A-90CC-42DB8C3A4C1C}" type="presOf" srcId="{DC8C09E8-9F68-49EA-A61B-A61DB00263D7}" destId="{458D3F1E-EF6D-4B6E-8DE0-1A861BC90F85}" srcOrd="0" destOrd="0" presId="urn:microsoft.com/office/officeart/2005/8/layout/vList5"/>
    <dgm:cxn modelId="{50939C9E-F017-4941-8431-980FAC4422A4}" srcId="{6F0BBFA4-3E35-4532-AA4E-45A4DCE63D5B}" destId="{2E98BDF4-F66B-4CF0-AB58-D92797CACF1F}" srcOrd="0" destOrd="0" parTransId="{51D127D3-5EE5-4C0E-A795-F93418E094E6}" sibTransId="{9734A408-3E91-4C50-AD38-F76A5128899F}"/>
    <dgm:cxn modelId="{53AB7332-7A0B-44A8-80D9-C31948B5A1F9}" type="presOf" srcId="{2430B57B-114A-494B-B3C9-7B9D4F61B559}" destId="{F1D43CDD-4F43-481D-BD8A-EBC8A4F5A03A}" srcOrd="0" destOrd="0" presId="urn:microsoft.com/office/officeart/2005/8/layout/vList5"/>
    <dgm:cxn modelId="{897F5759-125E-4742-AE9F-E5271BD35813}" type="presOf" srcId="{9C31E5F9-0BAD-4052-82F5-68D7E020283D}" destId="{0FA962D9-216F-40F3-9302-8DB27B3FD49D}" srcOrd="0" destOrd="0" presId="urn:microsoft.com/office/officeart/2005/8/layout/vList5"/>
    <dgm:cxn modelId="{DF31B31B-9801-484E-96E6-FA39B0C71CF0}" srcId="{8B90FB9C-C57E-4762-ABC3-21862EDED122}" destId="{824B4993-7CE4-4971-AE1C-2881FBE414A6}" srcOrd="0" destOrd="0" parTransId="{4100F6FD-2630-407E-81AC-D4CA85D7F800}" sibTransId="{0C14EB5F-C93F-4C38-AFB3-D8C35B816912}"/>
    <dgm:cxn modelId="{BD03D93C-8283-40BD-B803-205740092345}" type="presOf" srcId="{824B4993-7CE4-4971-AE1C-2881FBE414A6}" destId="{AF327FD8-0DE6-4D90-B421-E1E203784704}" srcOrd="0" destOrd="0" presId="urn:microsoft.com/office/officeart/2005/8/layout/vList5"/>
    <dgm:cxn modelId="{8E1A8B58-1706-421E-9CBC-9DE872109D3C}" srcId="{8B90FB9C-C57E-4762-ABC3-21862EDED122}" destId="{6F0BBFA4-3E35-4532-AA4E-45A4DCE63D5B}" srcOrd="1" destOrd="0" parTransId="{794B10A6-9258-4B2E-BCA1-FDB102D6F8E5}" sibTransId="{E476048A-C3BD-4DCD-B815-F2442AB3E020}"/>
    <dgm:cxn modelId="{4274D1CE-5F24-4E04-8B1D-FD7B4EE3140B}" srcId="{8B90FB9C-C57E-4762-ABC3-21862EDED122}" destId="{9C31E5F9-0BAD-4052-82F5-68D7E020283D}" srcOrd="2" destOrd="0" parTransId="{6584F2A0-099F-4167-8882-D129E8C3437F}" sibTransId="{A48FD90F-26FE-40B7-AE4D-B1FF35A9C427}"/>
    <dgm:cxn modelId="{40BA5C9F-BE2C-4E49-B8C0-554538573F05}" type="presOf" srcId="{8B90FB9C-C57E-4762-ABC3-21862EDED122}" destId="{2F36717D-007B-4F58-93D2-0ACC09510F6B}"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449883AB-E7E9-4335-B2E5-2F10F3856879}" type="presParOf" srcId="{2F36717D-007B-4F58-93D2-0ACC09510F6B}" destId="{A2C3926A-275E-4C95-9B82-2A1602866A72}" srcOrd="0" destOrd="0" presId="urn:microsoft.com/office/officeart/2005/8/layout/vList5"/>
    <dgm:cxn modelId="{B4BFFE55-01E2-47D9-AED9-3D2688212174}" type="presParOf" srcId="{A2C3926A-275E-4C95-9B82-2A1602866A72}" destId="{AF327FD8-0DE6-4D90-B421-E1E203784704}" srcOrd="0" destOrd="0" presId="urn:microsoft.com/office/officeart/2005/8/layout/vList5"/>
    <dgm:cxn modelId="{93B8C898-ACB7-4292-87D8-A573248E39FA}" type="presParOf" srcId="{A2C3926A-275E-4C95-9B82-2A1602866A72}" destId="{F1D43CDD-4F43-481D-BD8A-EBC8A4F5A03A}" srcOrd="1" destOrd="0" presId="urn:microsoft.com/office/officeart/2005/8/layout/vList5"/>
    <dgm:cxn modelId="{FF0DCFB8-BB71-46A2-A5FF-A664CBAB4DDD}" type="presParOf" srcId="{2F36717D-007B-4F58-93D2-0ACC09510F6B}" destId="{81BDA9F5-A42E-41C2-AC06-62493F9F3836}" srcOrd="1" destOrd="0" presId="urn:microsoft.com/office/officeart/2005/8/layout/vList5"/>
    <dgm:cxn modelId="{35E4BFA8-F850-46A3-8B14-02AC86203814}" type="presParOf" srcId="{2F36717D-007B-4F58-93D2-0ACC09510F6B}" destId="{8FDEA994-ED57-46AD-9BC6-1C94C5A7E27B}" srcOrd="2" destOrd="0" presId="urn:microsoft.com/office/officeart/2005/8/layout/vList5"/>
    <dgm:cxn modelId="{53BB1304-0E10-45E1-BC55-841CBA138DC8}" type="presParOf" srcId="{8FDEA994-ED57-46AD-9BC6-1C94C5A7E27B}" destId="{E7F102E5-F561-42C0-ABB1-C91DC95C802E}" srcOrd="0" destOrd="0" presId="urn:microsoft.com/office/officeart/2005/8/layout/vList5"/>
    <dgm:cxn modelId="{CEDC3767-8BD0-4FEE-A02D-99B6E8D63937}" type="presParOf" srcId="{8FDEA994-ED57-46AD-9BC6-1C94C5A7E27B}" destId="{FF126962-72F6-4776-90E7-3C812294C10D}" srcOrd="1" destOrd="0" presId="urn:microsoft.com/office/officeart/2005/8/layout/vList5"/>
    <dgm:cxn modelId="{38B12B1C-DEC2-49BC-920C-E7F1CD9652DF}" type="presParOf" srcId="{2F36717D-007B-4F58-93D2-0ACC09510F6B}" destId="{51A845E4-5075-4039-B825-A96601CD6272}" srcOrd="3" destOrd="0" presId="urn:microsoft.com/office/officeart/2005/8/layout/vList5"/>
    <dgm:cxn modelId="{40AE6F38-665B-47E6-90D5-507915B17593}" type="presParOf" srcId="{2F36717D-007B-4F58-93D2-0ACC09510F6B}" destId="{B3EF5D5F-44D7-45D9-9161-A5E598B28743}" srcOrd="4" destOrd="0" presId="urn:microsoft.com/office/officeart/2005/8/layout/vList5"/>
    <dgm:cxn modelId="{4F98FB94-DED9-4B91-9C7A-B660ABD46F2E}" type="presParOf" srcId="{B3EF5D5F-44D7-45D9-9161-A5E598B28743}" destId="{0FA962D9-216F-40F3-9302-8DB27B3FD49D}" srcOrd="0" destOrd="0" presId="urn:microsoft.com/office/officeart/2005/8/layout/vList5"/>
    <dgm:cxn modelId="{A9AF3106-1936-48D7-A597-452B3316AC52}" type="presParOf" srcId="{B3EF5D5F-44D7-45D9-9161-A5E598B28743}" destId="{2CAB6DE5-77C9-4CC6-8310-31E6BE965580}" srcOrd="1" destOrd="0" presId="urn:microsoft.com/office/officeart/2005/8/layout/vList5"/>
    <dgm:cxn modelId="{42AF9C00-BF13-453F-8A3C-0F4C262A542C}" type="presParOf" srcId="{2F36717D-007B-4F58-93D2-0ACC09510F6B}" destId="{913407CA-2BC7-463F-981B-0497111D736A}" srcOrd="5" destOrd="0" presId="urn:microsoft.com/office/officeart/2005/8/layout/vList5"/>
    <dgm:cxn modelId="{AD785DFC-3121-4D19-91E2-316BE3A0F609}" type="presParOf" srcId="{2F36717D-007B-4F58-93D2-0ACC09510F6B}" destId="{3C6577D6-EC43-43ED-B9DD-F3AF743B5BBF}" srcOrd="6" destOrd="0" presId="urn:microsoft.com/office/officeart/2005/8/layout/vList5"/>
    <dgm:cxn modelId="{96914813-36D0-4D1B-AE59-8EF19EE68693}" type="presParOf" srcId="{3C6577D6-EC43-43ED-B9DD-F3AF743B5BBF}" destId="{458D3F1E-EF6D-4B6E-8DE0-1A861BC90F85}" srcOrd="0" destOrd="0" presId="urn:microsoft.com/office/officeart/2005/8/layout/vList5"/>
    <dgm:cxn modelId="{7301BA35-D9FC-45D0-A2E8-275C9F7C70E5}" type="presParOf" srcId="{3C6577D6-EC43-43ED-B9DD-F3AF743B5BBF}" destId="{700383A7-D8D7-4A8D-95FB-71FE3FA91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FF339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s-GT" sz="2400" b="0" dirty="0">
            <a:solidFill>
              <a:schemeClr val="bg1"/>
            </a:solidFill>
          </a:endParaRPr>
        </a:p>
      </dgm:t>
    </dgm:pt>
    <dgm:pt modelId="{794B10A6-9258-4B2E-BCA1-FDB102D6F8E5}" type="parTrans" cxnId="{8E1A8B58-1706-421E-9CBC-9DE872109D3C}">
      <dgm:prSet/>
      <dgm:spPr/>
      <dgm:t>
        <a:bodyPr/>
        <a:lstStyle/>
        <a:p>
          <a:endParaRPr lang="es-GT">
            <a:solidFill>
              <a:schemeClr val="bg1"/>
            </a:solidFill>
          </a:endParaRPr>
        </a:p>
      </dgm:t>
    </dgm:pt>
    <dgm:pt modelId="{E476048A-C3BD-4DCD-B815-F2442AB3E020}" type="sibTrans" cxnId="{8E1A8B58-1706-421E-9CBC-9DE872109D3C}">
      <dgm:prSet/>
      <dgm:spPr/>
      <dgm:t>
        <a:bodyPr/>
        <a:lstStyle/>
        <a:p>
          <a:endParaRPr lang="es-GT">
            <a:solidFill>
              <a:schemeClr val="bg1"/>
            </a:solidFill>
          </a:endParaRPr>
        </a:p>
      </dgm:t>
    </dgm:pt>
    <dgm:pt modelId="{9C31E5F9-0BAD-4052-82F5-68D7E020283D}">
      <dgm:prSet phldrT="[Text]" custT="1"/>
      <dgm:spPr>
        <a:solidFill>
          <a:srgbClr val="CC009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s-GT" sz="2400" b="0" dirty="0">
            <a:solidFill>
              <a:schemeClr val="bg1"/>
            </a:solidFill>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solidFill>
              <a:schemeClr val="bg1"/>
            </a:solidFill>
          </a:endParaRPr>
        </a:p>
      </dgm:t>
    </dgm:pt>
    <dgm:pt modelId="{A48FD90F-26FE-40B7-AE4D-B1FF35A9C427}" type="sibTrans" cxnId="{4274D1CE-5F24-4E04-8B1D-FD7B4EE3140B}">
      <dgm:prSet/>
      <dgm:spPr/>
      <dgm:t>
        <a:bodyPr/>
        <a:lstStyle/>
        <a:p>
          <a:endParaRPr lang="es-GT">
            <a:solidFill>
              <a:schemeClr val="bg1"/>
            </a:solidFill>
          </a:endParaRPr>
        </a:p>
      </dgm:t>
    </dgm:pt>
    <dgm:pt modelId="{DC8C09E8-9F68-49EA-A61B-A61DB00263D7}">
      <dgm:prSet phldrT="[Text]" custT="1"/>
      <dgm:spPr>
        <a:solidFill>
          <a:srgbClr val="80008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s-GT" sz="2400" b="0" dirty="0">
            <a:solidFill>
              <a:schemeClr val="bg1"/>
            </a:solidFill>
            <a:effectLst>
              <a:outerShdw blurRad="38100" dist="38100" dir="2700000" algn="tl">
                <a:srgbClr val="000000">
                  <a:alpha val="43137"/>
                </a:srgbClr>
              </a:outerShdw>
            </a:effectLst>
          </a:endParaRPr>
        </a:p>
      </dgm:t>
    </dgm:pt>
    <dgm:pt modelId="{E97A728D-9159-41BA-8E62-B3B62E931466}" type="parTrans" cxnId="{232C20A9-A7F9-4F14-8BC0-937DFE10E9EC}">
      <dgm:prSet/>
      <dgm:spPr/>
      <dgm:t>
        <a:bodyPr/>
        <a:lstStyle/>
        <a:p>
          <a:endParaRPr lang="es-GT">
            <a:solidFill>
              <a:schemeClr val="bg1"/>
            </a:solidFill>
          </a:endParaRPr>
        </a:p>
      </dgm:t>
    </dgm:pt>
    <dgm:pt modelId="{5B3E472F-E434-4D1E-94D0-00D31EC4C8B7}" type="sibTrans" cxnId="{232C20A9-A7F9-4F14-8BC0-937DFE10E9EC}">
      <dgm:prSet/>
      <dgm:spPr/>
      <dgm:t>
        <a:bodyPr/>
        <a:lstStyle/>
        <a:p>
          <a:endParaRPr lang="es-GT">
            <a:solidFill>
              <a:schemeClr val="bg1"/>
            </a:solidFill>
          </a:endParaRPr>
        </a:p>
      </dgm:t>
    </dgm:pt>
    <dgm:pt modelId="{824B4993-7CE4-4971-AE1C-2881FBE414A6}">
      <dgm:prSet custT="1"/>
      <dgm:spPr>
        <a:solidFill>
          <a:srgbClr val="FF006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rPr>
            <a:t>¿Qué es RDF?</a:t>
          </a:r>
          <a:endParaRPr lang="es-GT" sz="2400" b="0" dirty="0">
            <a:solidFill>
              <a:schemeClr val="bg1"/>
            </a:solidFill>
          </a:endParaRPr>
        </a:p>
      </dgm:t>
    </dgm:pt>
    <dgm:pt modelId="{4100F6FD-2630-407E-81AC-D4CA85D7F800}" type="parTrans" cxnId="{DF31B31B-9801-484E-96E6-FA39B0C71CF0}">
      <dgm:prSet/>
      <dgm:spPr/>
      <dgm:t>
        <a:bodyPr/>
        <a:lstStyle/>
        <a:p>
          <a:endParaRPr lang="es-GT">
            <a:solidFill>
              <a:schemeClr val="bg1"/>
            </a:solidFill>
          </a:endParaRPr>
        </a:p>
      </dgm:t>
    </dgm:pt>
    <dgm:pt modelId="{0C14EB5F-C93F-4C38-AFB3-D8C35B816912}" type="sibTrans" cxnId="{DF31B31B-9801-484E-96E6-FA39B0C71CF0}">
      <dgm:prSet/>
      <dgm:spPr/>
      <dgm:t>
        <a:bodyPr/>
        <a:lstStyle/>
        <a:p>
          <a:endParaRPr lang="es-GT">
            <a:solidFill>
              <a:schemeClr val="bg1"/>
            </a:solidFill>
          </a:endParaRPr>
        </a:p>
      </dgm:t>
    </dgm:pt>
    <dgm:pt modelId="{54F7E8CC-A175-4881-B31E-B4A08264C289}">
      <dgm:prSet phldrT="[Text]" custT="1"/>
      <dgm:spPr>
        <a:solidFill>
          <a:srgbClr val="66006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s-GT" sz="2400" b="0" dirty="0">
            <a:solidFill>
              <a:schemeClr val="bg1"/>
            </a:solidFill>
            <a:effectLst>
              <a:outerShdw blurRad="38100" dist="38100" dir="2700000" algn="tl">
                <a:srgbClr val="000000">
                  <a:alpha val="43137"/>
                </a:srgbClr>
              </a:outerShdw>
            </a:effectLst>
          </a:endParaRPr>
        </a:p>
      </dgm:t>
    </dgm:pt>
    <dgm:pt modelId="{52A61738-8E53-4EAA-B48A-DBBB2A1CB428}" type="parTrans" cxnId="{B4FEAE3B-CCCE-4C51-AC40-80DBE7E8FE34}">
      <dgm:prSet/>
      <dgm:spPr/>
      <dgm:t>
        <a:bodyPr/>
        <a:lstStyle/>
        <a:p>
          <a:endParaRPr lang="es-GT">
            <a:solidFill>
              <a:schemeClr val="bg1"/>
            </a:solidFill>
          </a:endParaRPr>
        </a:p>
      </dgm:t>
    </dgm:pt>
    <dgm:pt modelId="{AC89D061-1CFB-435F-9953-1CA5B9D7C49B}" type="sibTrans" cxnId="{B4FEAE3B-CCCE-4C51-AC40-80DBE7E8FE34}">
      <dgm:prSet/>
      <dgm:spPr/>
      <dgm:t>
        <a:bodyPr/>
        <a:lstStyle/>
        <a:p>
          <a:endParaRPr lang="es-GT">
            <a:solidFill>
              <a:schemeClr val="bg1"/>
            </a:solidFill>
          </a:endParaRPr>
        </a:p>
      </dgm:t>
    </dgm:pt>
    <dgm:pt modelId="{2430B57B-114A-494B-B3C9-7B9D4F61B559}">
      <dgm:prSet custT="1"/>
      <dgm:spPr>
        <a:solidFill>
          <a:srgbClr val="FF0066">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600" dirty="0" smtClean="0">
              <a:solidFill>
                <a:schemeClr val="bg1"/>
              </a:solidFill>
            </a:rPr>
            <a:t>Por sus siglas en ingles RDF es un Marco de Descripción de Recursos, este es un </a:t>
          </a:r>
          <a:r>
            <a:rPr lang="es-MX" sz="1600" dirty="0" err="1" smtClean="0">
              <a:solidFill>
                <a:schemeClr val="bg1"/>
              </a:solidFill>
            </a:rPr>
            <a:t>framework</a:t>
          </a:r>
          <a:r>
            <a:rPr lang="es-MX" sz="1600" dirty="0" smtClean="0">
              <a:solidFill>
                <a:schemeClr val="bg1"/>
              </a:solidFill>
            </a:rPr>
            <a:t> para </a:t>
          </a:r>
          <a:r>
            <a:rPr lang="es-MX" sz="1600" dirty="0" err="1" smtClean="0">
              <a:solidFill>
                <a:schemeClr val="bg1"/>
              </a:solidFill>
            </a:rPr>
            <a:t>metadados</a:t>
          </a:r>
          <a:r>
            <a:rPr lang="es-MX" sz="1600" dirty="0" smtClean="0">
              <a:solidFill>
                <a:schemeClr val="bg1"/>
              </a:solidFill>
            </a:rPr>
            <a:t> en la </a:t>
          </a:r>
          <a:r>
            <a:rPr lang="es-MX" sz="1600" dirty="0" err="1" smtClean="0">
              <a:solidFill>
                <a:schemeClr val="bg1"/>
              </a:solidFill>
            </a:rPr>
            <a:t>World</a:t>
          </a:r>
          <a:r>
            <a:rPr lang="es-MX" sz="1600" dirty="0" smtClean="0">
              <a:solidFill>
                <a:schemeClr val="bg1"/>
              </a:solidFill>
            </a:rPr>
            <a:t> Wide Web, creado por W3C “</a:t>
          </a:r>
          <a:r>
            <a:rPr lang="es-MX" sz="1600" dirty="0" err="1" smtClean="0">
              <a:solidFill>
                <a:schemeClr val="bg1"/>
              </a:solidFill>
            </a:rPr>
            <a:t>World</a:t>
          </a:r>
          <a:r>
            <a:rPr lang="es-MX" sz="1600" dirty="0" smtClean="0">
              <a:solidFill>
                <a:schemeClr val="bg1"/>
              </a:solidFill>
            </a:rPr>
            <a:t> Wide Web </a:t>
          </a:r>
          <a:r>
            <a:rPr lang="es-MX" sz="1600" dirty="0" err="1" smtClean="0">
              <a:solidFill>
                <a:schemeClr val="bg1"/>
              </a:solidFill>
            </a:rPr>
            <a:t>Consortium</a:t>
          </a:r>
          <a:r>
            <a:rPr lang="es-MX" sz="1600" dirty="0" smtClean="0">
              <a:solidFill>
                <a:schemeClr val="bg1"/>
              </a:solidFill>
            </a:rPr>
            <a:t>”.</a:t>
          </a:r>
          <a:endParaRPr lang="es-GT" sz="1600" dirty="0">
            <a:solidFill>
              <a:schemeClr val="bg1"/>
            </a:solidFill>
          </a:endParaRPr>
        </a:p>
      </dgm:t>
    </dgm:pt>
    <dgm:pt modelId="{0DEC34E1-771A-4125-853A-294E0A0C815E}" type="parTrans" cxnId="{96DD3E0F-04ED-4148-B012-611B3C12CE53}">
      <dgm:prSet/>
      <dgm:spPr/>
      <dgm:t>
        <a:bodyPr/>
        <a:lstStyle/>
        <a:p>
          <a:endParaRPr lang="es-GT">
            <a:solidFill>
              <a:schemeClr val="bg1"/>
            </a:solidFill>
          </a:endParaRPr>
        </a:p>
      </dgm:t>
    </dgm:pt>
    <dgm:pt modelId="{8F88890B-650B-4703-B17E-D9CFAE4841D2}" type="sibTrans" cxnId="{96DD3E0F-04ED-4148-B012-611B3C12CE53}">
      <dgm:prSet/>
      <dgm:spPr/>
      <dgm:t>
        <a:bodyPr/>
        <a:lstStyle/>
        <a:p>
          <a:endParaRPr lang="es-GT">
            <a:solidFill>
              <a:schemeClr val="bg1"/>
            </a:solidFill>
          </a:endParaRPr>
        </a:p>
      </dgm:t>
    </dgm:pt>
    <dgm:pt modelId="{2E98BDF4-F66B-4CF0-AB58-D92797CACF1F}">
      <dgm:prSet custT="1"/>
      <dgm:spPr>
        <a:solidFill>
          <a:srgbClr val="FF3399">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700" dirty="0" smtClean="0">
              <a:solidFill>
                <a:schemeClr val="bg1"/>
              </a:solidFill>
            </a:rPr>
            <a:t>Este modelo se basa en la idea de convertir las declaraciones de los recursos en expresiones con la forma sujeto-predicado-objeto (conocidas en términos RDF como tripletes).</a:t>
          </a:r>
          <a:endParaRPr lang="es-GT" sz="1700" dirty="0">
            <a:solidFill>
              <a:schemeClr val="bg1"/>
            </a:solidFill>
          </a:endParaRPr>
        </a:p>
      </dgm:t>
    </dgm:pt>
    <dgm:pt modelId="{51D127D3-5EE5-4C0E-A795-F93418E094E6}" type="parTrans" cxnId="{50939C9E-F017-4941-8431-980FAC4422A4}">
      <dgm:prSet/>
      <dgm:spPr/>
      <dgm:t>
        <a:bodyPr/>
        <a:lstStyle/>
        <a:p>
          <a:endParaRPr lang="es-GT">
            <a:solidFill>
              <a:schemeClr val="bg1"/>
            </a:solidFill>
          </a:endParaRPr>
        </a:p>
      </dgm:t>
    </dgm:pt>
    <dgm:pt modelId="{9734A408-3E91-4C50-AD38-F76A5128899F}" type="sibTrans" cxnId="{50939C9E-F017-4941-8431-980FAC4422A4}">
      <dgm:prSet/>
      <dgm:spPr/>
      <dgm:t>
        <a:bodyPr/>
        <a:lstStyle/>
        <a:p>
          <a:endParaRPr lang="es-GT">
            <a:solidFill>
              <a:schemeClr val="bg1"/>
            </a:solidFill>
          </a:endParaRPr>
        </a:p>
      </dgm:t>
    </dgm:pt>
    <dgm:pt modelId="{9341CE83-DA7F-4765-B051-37E44972411D}">
      <dgm:prSet/>
      <dgm:spPr>
        <a:solidFill>
          <a:srgbClr val="CC0099">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rPr>
            <a:t>El sujeto es el recurso, es decir, es lo que se está describiendo. El predicado es la propiedad o relación que se desea establecer acerca del recurso. Por último, el objeto es el valor de la propiedad o el otro recurso con el que se establece la relación.</a:t>
          </a:r>
          <a:endParaRPr lang="es-GT" dirty="0">
            <a:solidFill>
              <a:schemeClr val="bg1"/>
            </a:solidFill>
          </a:endParaRPr>
        </a:p>
      </dgm:t>
    </dgm:pt>
    <dgm:pt modelId="{C192B6B9-5B7D-45B4-B201-F9AC02C84836}" type="parTrans" cxnId="{CE7BF3DE-0748-4B0B-90A4-BAE5F53F0174}">
      <dgm:prSet/>
      <dgm:spPr/>
      <dgm:t>
        <a:bodyPr/>
        <a:lstStyle/>
        <a:p>
          <a:endParaRPr lang="es-GT">
            <a:solidFill>
              <a:schemeClr val="bg1"/>
            </a:solidFill>
          </a:endParaRPr>
        </a:p>
      </dgm:t>
    </dgm:pt>
    <dgm:pt modelId="{917CB112-D8CE-4335-BDE8-7A9252B6EF3A}" type="sibTrans" cxnId="{CE7BF3DE-0748-4B0B-90A4-BAE5F53F0174}">
      <dgm:prSet/>
      <dgm:spPr/>
      <dgm:t>
        <a:bodyPr/>
        <a:lstStyle/>
        <a:p>
          <a:endParaRPr lang="es-GT">
            <a:solidFill>
              <a:schemeClr val="bg1"/>
            </a:solidFill>
          </a:endParaRPr>
        </a:p>
      </dgm:t>
    </dgm:pt>
    <dgm:pt modelId="{5A11C4AE-E164-418B-A6B9-16C1B497DEB3}">
      <dgm:prSet/>
      <dgm:spPr>
        <a:solidFill>
          <a:srgbClr val="80008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rPr>
            <a:t>La combinación de RDF con otras herramientas como RDF </a:t>
          </a:r>
          <a:r>
            <a:rPr lang="es-MX" dirty="0" err="1" smtClean="0">
              <a:solidFill>
                <a:schemeClr val="bg1"/>
              </a:solidFill>
            </a:rPr>
            <a:t>Schema</a:t>
          </a:r>
          <a:r>
            <a:rPr lang="es-MX" dirty="0" smtClean="0">
              <a:solidFill>
                <a:schemeClr val="bg1"/>
              </a:solidFill>
            </a:rPr>
            <a:t> y OWL permite añadir significado a las páginas, y es una de las tecnologías esenciales de la Web semántica.</a:t>
          </a:r>
          <a:endParaRPr lang="es-GT" dirty="0">
            <a:solidFill>
              <a:schemeClr val="bg1"/>
            </a:solidFill>
          </a:endParaRPr>
        </a:p>
      </dgm:t>
    </dgm:pt>
    <dgm:pt modelId="{40057843-8AAC-40AB-BBC8-597222A38882}" type="parTrans" cxnId="{3FC008BC-A34D-4A3D-87EF-B148E4A269EC}">
      <dgm:prSet/>
      <dgm:spPr/>
      <dgm:t>
        <a:bodyPr/>
        <a:lstStyle/>
        <a:p>
          <a:endParaRPr lang="es-GT">
            <a:solidFill>
              <a:schemeClr val="bg1"/>
            </a:solidFill>
          </a:endParaRPr>
        </a:p>
      </dgm:t>
    </dgm:pt>
    <dgm:pt modelId="{9353F577-A6C4-4563-BCA9-92911013BE16}" type="sibTrans" cxnId="{3FC008BC-A34D-4A3D-87EF-B148E4A269EC}">
      <dgm:prSet/>
      <dgm:spPr/>
      <dgm:t>
        <a:bodyPr/>
        <a:lstStyle/>
        <a:p>
          <a:endParaRPr lang="es-GT">
            <a:solidFill>
              <a:schemeClr val="bg1"/>
            </a:solidFill>
          </a:endParaRPr>
        </a:p>
      </dgm:t>
    </dgm:pt>
    <dgm:pt modelId="{F86ECD85-EEAC-42CF-88FE-3D2CFCF58D73}">
      <dgm:prSet/>
      <dgm:spPr>
        <a:solidFill>
          <a:srgbClr val="660066">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s-MX" b="1" i="1" dirty="0" smtClean="0">
              <a:solidFill>
                <a:schemeClr val="bg1"/>
              </a:solidFill>
            </a:rPr>
            <a:t>Sujeto:</a:t>
          </a:r>
          <a:r>
            <a:rPr lang="es-MX" i="1" dirty="0" smtClean="0">
              <a:solidFill>
                <a:schemeClr val="bg1"/>
              </a:solidFill>
            </a:rPr>
            <a:t> Es el recurso al cual nos estamos refiriendo.</a:t>
          </a:r>
          <a:endParaRPr lang="es-GT" dirty="0">
            <a:solidFill>
              <a:schemeClr val="bg1"/>
            </a:solidFill>
          </a:endParaRPr>
        </a:p>
      </dgm:t>
    </dgm:pt>
    <dgm:pt modelId="{AF5BB560-0091-4161-B56C-9C73003D79A6}" type="parTrans" cxnId="{00708356-3B7E-47C0-A2CE-B340967F367B}">
      <dgm:prSet/>
      <dgm:spPr/>
      <dgm:t>
        <a:bodyPr/>
        <a:lstStyle/>
        <a:p>
          <a:endParaRPr lang="es-GT">
            <a:solidFill>
              <a:schemeClr val="bg1"/>
            </a:solidFill>
          </a:endParaRPr>
        </a:p>
      </dgm:t>
    </dgm:pt>
    <dgm:pt modelId="{8FD99E48-1CC4-4B08-B195-3D4047054046}" type="sibTrans" cxnId="{00708356-3B7E-47C0-A2CE-B340967F367B}">
      <dgm:prSet/>
      <dgm:spPr/>
      <dgm:t>
        <a:bodyPr/>
        <a:lstStyle/>
        <a:p>
          <a:endParaRPr lang="es-GT">
            <a:solidFill>
              <a:schemeClr val="bg1"/>
            </a:solidFill>
          </a:endParaRPr>
        </a:p>
      </dgm:t>
    </dgm:pt>
    <dgm:pt modelId="{97D0A7EC-ADF6-423F-8987-E34483DEC172}">
      <dgm:prSet/>
      <dgm:spPr/>
      <dgm:t>
        <a:bodyPr/>
        <a:lstStyle/>
        <a:p>
          <a:r>
            <a:rPr lang="es-MX" b="1" i="1" smtClean="0">
              <a:solidFill>
                <a:schemeClr val="bg1"/>
              </a:solidFill>
            </a:rPr>
            <a:t>Predicado:</a:t>
          </a:r>
          <a:r>
            <a:rPr lang="es-MX" i="1" smtClean="0">
              <a:solidFill>
                <a:schemeClr val="bg1"/>
              </a:solidFill>
            </a:rPr>
            <a:t> Es el recurso que indica lo que estamos definiendo.</a:t>
          </a:r>
          <a:endParaRPr lang="es-MX" i="1" dirty="0">
            <a:solidFill>
              <a:schemeClr val="bg1"/>
            </a:solidFill>
          </a:endParaRPr>
        </a:p>
      </dgm:t>
    </dgm:pt>
    <dgm:pt modelId="{830B246F-4003-49D5-AC98-736B66699BF9}" type="parTrans" cxnId="{DC147C61-D373-442E-9DE7-6FF760B51642}">
      <dgm:prSet/>
      <dgm:spPr/>
      <dgm:t>
        <a:bodyPr/>
        <a:lstStyle/>
        <a:p>
          <a:endParaRPr lang="es-MX">
            <a:solidFill>
              <a:schemeClr val="bg1"/>
            </a:solidFill>
          </a:endParaRPr>
        </a:p>
      </dgm:t>
    </dgm:pt>
    <dgm:pt modelId="{6E9F3EC4-A813-4DAE-954D-AC2FC4CCDF2D}" type="sibTrans" cxnId="{DC147C61-D373-442E-9DE7-6FF760B51642}">
      <dgm:prSet/>
      <dgm:spPr/>
      <dgm:t>
        <a:bodyPr/>
        <a:lstStyle/>
        <a:p>
          <a:endParaRPr lang="es-MX">
            <a:solidFill>
              <a:schemeClr val="bg1"/>
            </a:solidFill>
          </a:endParaRPr>
        </a:p>
      </dgm:t>
    </dgm:pt>
    <dgm:pt modelId="{74903CE0-5A54-4BC2-A449-29AA0397F809}">
      <dgm:prSet/>
      <dgm:spPr/>
      <dgm:t>
        <a:bodyPr/>
        <a:lstStyle/>
        <a:p>
          <a:r>
            <a:rPr lang="es-MX" b="1" i="1" dirty="0" smtClean="0">
              <a:solidFill>
                <a:schemeClr val="bg1"/>
              </a:solidFill>
            </a:rPr>
            <a:t>Objeto:</a:t>
          </a:r>
          <a:r>
            <a:rPr lang="es-MX" i="1" dirty="0" smtClean="0">
              <a:solidFill>
                <a:schemeClr val="bg1"/>
              </a:solidFill>
            </a:rPr>
            <a:t> Puede ser un recurso que puede considerarse el valor definido.</a:t>
          </a:r>
          <a:endParaRPr lang="es-MX" i="1" dirty="0">
            <a:solidFill>
              <a:schemeClr val="bg1"/>
            </a:solidFill>
          </a:endParaRPr>
        </a:p>
      </dgm:t>
    </dgm:pt>
    <dgm:pt modelId="{545234A3-F108-40E6-8D27-1258EB71D34E}" type="parTrans" cxnId="{7389329E-49E4-4579-98CB-3B884CD0B6BF}">
      <dgm:prSet/>
      <dgm:spPr/>
      <dgm:t>
        <a:bodyPr/>
        <a:lstStyle/>
        <a:p>
          <a:endParaRPr lang="es-MX">
            <a:solidFill>
              <a:schemeClr val="bg1"/>
            </a:solidFill>
          </a:endParaRPr>
        </a:p>
      </dgm:t>
    </dgm:pt>
    <dgm:pt modelId="{24BE1DF0-431C-427A-AF2A-4C9E4A7F9617}" type="sibTrans" cxnId="{7389329E-49E4-4579-98CB-3B884CD0B6BF}">
      <dgm:prSet/>
      <dgm:spPr/>
      <dgm:t>
        <a:bodyPr/>
        <a:lstStyle/>
        <a:p>
          <a:endParaRPr lang="es-MX">
            <a:solidFill>
              <a:schemeClr val="bg1"/>
            </a:solidFill>
          </a:endParaRPr>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5"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5" custScaleX="192928" custScaleY="92679">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5">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5" custScaleX="192162">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5">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5" custScaleX="187256" custLinFactNeighborX="0" custLinFactNeighborY="0">
        <dgm:presLayoutVars>
          <dgm:bulletEnabled val="1"/>
        </dgm:presLayoutVars>
      </dgm:prSet>
      <dgm:spPr/>
      <dgm:t>
        <a:bodyPr/>
        <a:lstStyle/>
        <a:p>
          <a:endParaRPr lang="es-GT"/>
        </a:p>
      </dgm:t>
    </dgm:pt>
    <dgm:pt modelId="{913407CA-2BC7-463F-981B-0497111D736A}" type="pres">
      <dgm:prSet presAssocID="{A48FD90F-26FE-40B7-AE4D-B1FF35A9C427}" presName="sp" presStyleCnt="0"/>
      <dgm:spPr/>
    </dgm:pt>
    <dgm:pt modelId="{3C6577D6-EC43-43ED-B9DD-F3AF743B5BBF}" type="pres">
      <dgm:prSet presAssocID="{DC8C09E8-9F68-49EA-A61B-A61DB00263D7}" presName="linNode" presStyleCnt="0"/>
      <dgm:spPr/>
    </dgm:pt>
    <dgm:pt modelId="{458D3F1E-EF6D-4B6E-8DE0-1A861BC90F85}" type="pres">
      <dgm:prSet presAssocID="{DC8C09E8-9F68-49EA-A61B-A61DB00263D7}" presName="parentText" presStyleLbl="node1" presStyleIdx="3" presStyleCnt="5">
        <dgm:presLayoutVars>
          <dgm:chMax val="1"/>
          <dgm:bulletEnabled val="1"/>
        </dgm:presLayoutVars>
      </dgm:prSet>
      <dgm:spPr/>
      <dgm:t>
        <a:bodyPr/>
        <a:lstStyle/>
        <a:p>
          <a:endParaRPr lang="es-GT"/>
        </a:p>
      </dgm:t>
    </dgm:pt>
    <dgm:pt modelId="{700383A7-D8D7-4A8D-95FB-71FE3FA91441}" type="pres">
      <dgm:prSet presAssocID="{DC8C09E8-9F68-49EA-A61B-A61DB00263D7}" presName="descendantText" presStyleLbl="alignAccFollowNode1" presStyleIdx="3" presStyleCnt="5" custScaleX="185767" custLinFactNeighborY="0">
        <dgm:presLayoutVars>
          <dgm:bulletEnabled val="1"/>
        </dgm:presLayoutVars>
      </dgm:prSet>
      <dgm:spPr/>
      <dgm:t>
        <a:bodyPr/>
        <a:lstStyle/>
        <a:p>
          <a:endParaRPr lang="es-GT"/>
        </a:p>
      </dgm:t>
    </dgm:pt>
    <dgm:pt modelId="{BD28BD05-0F9C-4224-A0B7-E60071147442}" type="pres">
      <dgm:prSet presAssocID="{5B3E472F-E434-4D1E-94D0-00D31EC4C8B7}" presName="sp" presStyleCnt="0"/>
      <dgm:spPr/>
    </dgm:pt>
    <dgm:pt modelId="{158C51C7-0FDB-439D-9779-32F5CDCD35D2}" type="pres">
      <dgm:prSet presAssocID="{54F7E8CC-A175-4881-B31E-B4A08264C289}" presName="linNode" presStyleCnt="0"/>
      <dgm:spPr/>
    </dgm:pt>
    <dgm:pt modelId="{1D1AD4D3-A93E-4333-B624-626B128D361F}" type="pres">
      <dgm:prSet presAssocID="{54F7E8CC-A175-4881-B31E-B4A08264C289}" presName="parentText" presStyleLbl="node1" presStyleIdx="4" presStyleCnt="5">
        <dgm:presLayoutVars>
          <dgm:chMax val="1"/>
          <dgm:bulletEnabled val="1"/>
        </dgm:presLayoutVars>
      </dgm:prSet>
      <dgm:spPr/>
      <dgm:t>
        <a:bodyPr/>
        <a:lstStyle/>
        <a:p>
          <a:endParaRPr lang="es-GT"/>
        </a:p>
      </dgm:t>
    </dgm:pt>
    <dgm:pt modelId="{E00F0685-1D8C-402E-81F2-A96A8A82B03C}" type="pres">
      <dgm:prSet presAssocID="{54F7E8CC-A175-4881-B31E-B4A08264C289}" presName="descendantText" presStyleLbl="alignAccFollowNode1" presStyleIdx="4" presStyleCnt="5" custScaleX="182142" custLinFactNeighborY="0">
        <dgm:presLayoutVars>
          <dgm:bulletEnabled val="1"/>
        </dgm:presLayoutVars>
      </dgm:prSet>
      <dgm:spPr/>
      <dgm:t>
        <a:bodyPr/>
        <a:lstStyle/>
        <a:p>
          <a:endParaRPr lang="es-GT"/>
        </a:p>
      </dgm:t>
    </dgm:pt>
  </dgm:ptLst>
  <dgm:cxnLst>
    <dgm:cxn modelId="{DF31B31B-9801-484E-96E6-FA39B0C71CF0}" srcId="{8B90FB9C-C57E-4762-ABC3-21862EDED122}" destId="{824B4993-7CE4-4971-AE1C-2881FBE414A6}" srcOrd="0" destOrd="0" parTransId="{4100F6FD-2630-407E-81AC-D4CA85D7F800}" sibTransId="{0C14EB5F-C93F-4C38-AFB3-D8C35B816912}"/>
    <dgm:cxn modelId="{DC147C61-D373-442E-9DE7-6FF760B51642}" srcId="{54F7E8CC-A175-4881-B31E-B4A08264C289}" destId="{97D0A7EC-ADF6-423F-8987-E34483DEC172}" srcOrd="1" destOrd="0" parTransId="{830B246F-4003-49D5-AC98-736B66699BF9}" sibTransId="{6E9F3EC4-A813-4DAE-954D-AC2FC4CCDF2D}"/>
    <dgm:cxn modelId="{616D6782-BE47-44BD-98A0-39B320A40DD4}" type="presOf" srcId="{F86ECD85-EEAC-42CF-88FE-3D2CFCF58D73}" destId="{E00F0685-1D8C-402E-81F2-A96A8A82B03C}" srcOrd="0" destOrd="0" presId="urn:microsoft.com/office/officeart/2005/8/layout/vList5"/>
    <dgm:cxn modelId="{3FC008BC-A34D-4A3D-87EF-B148E4A269EC}" srcId="{DC8C09E8-9F68-49EA-A61B-A61DB00263D7}" destId="{5A11C4AE-E164-418B-A6B9-16C1B497DEB3}" srcOrd="0" destOrd="0" parTransId="{40057843-8AAC-40AB-BBC8-597222A38882}" sibTransId="{9353F577-A6C4-4563-BCA9-92911013BE16}"/>
    <dgm:cxn modelId="{009249C2-94F0-44A9-B718-937240D32315}" type="presOf" srcId="{97D0A7EC-ADF6-423F-8987-E34483DEC172}" destId="{E00F0685-1D8C-402E-81F2-A96A8A82B03C}" srcOrd="0" destOrd="1" presId="urn:microsoft.com/office/officeart/2005/8/layout/vList5"/>
    <dgm:cxn modelId="{E5EF4936-6709-4578-8E68-1D8B0C2C37FB}" type="presOf" srcId="{74903CE0-5A54-4BC2-A449-29AA0397F809}" destId="{E00F0685-1D8C-402E-81F2-A96A8A82B03C}" srcOrd="0" destOrd="2" presId="urn:microsoft.com/office/officeart/2005/8/layout/vList5"/>
    <dgm:cxn modelId="{232C20A9-A7F9-4F14-8BC0-937DFE10E9EC}" srcId="{8B90FB9C-C57E-4762-ABC3-21862EDED122}" destId="{DC8C09E8-9F68-49EA-A61B-A61DB00263D7}" srcOrd="3" destOrd="0" parTransId="{E97A728D-9159-41BA-8E62-B3B62E931466}" sibTransId="{5B3E472F-E434-4D1E-94D0-00D31EC4C8B7}"/>
    <dgm:cxn modelId="{7389329E-49E4-4579-98CB-3B884CD0B6BF}" srcId="{54F7E8CC-A175-4881-B31E-B4A08264C289}" destId="{74903CE0-5A54-4BC2-A449-29AA0397F809}" srcOrd="2" destOrd="0" parTransId="{545234A3-F108-40E6-8D27-1258EB71D34E}" sibTransId="{24BE1DF0-431C-427A-AF2A-4C9E4A7F9617}"/>
    <dgm:cxn modelId="{B06DE0E4-EDD3-4891-9E3B-8E2C795756E1}" type="presOf" srcId="{DC8C09E8-9F68-49EA-A61B-A61DB00263D7}" destId="{458D3F1E-EF6D-4B6E-8DE0-1A861BC90F85}" srcOrd="0" destOrd="0" presId="urn:microsoft.com/office/officeart/2005/8/layout/vList5"/>
    <dgm:cxn modelId="{50939C9E-F017-4941-8431-980FAC4422A4}" srcId="{6F0BBFA4-3E35-4532-AA4E-45A4DCE63D5B}" destId="{2E98BDF4-F66B-4CF0-AB58-D92797CACF1F}" srcOrd="0" destOrd="0" parTransId="{51D127D3-5EE5-4C0E-A795-F93418E094E6}" sibTransId="{9734A408-3E91-4C50-AD38-F76A5128899F}"/>
    <dgm:cxn modelId="{612C20C7-43E9-46BB-BAF5-27B14BC2D959}" type="presOf" srcId="{5A11C4AE-E164-418B-A6B9-16C1B497DEB3}" destId="{700383A7-D8D7-4A8D-95FB-71FE3FA91441}" srcOrd="0" destOrd="0" presId="urn:microsoft.com/office/officeart/2005/8/layout/vList5"/>
    <dgm:cxn modelId="{00708356-3B7E-47C0-A2CE-B340967F367B}" srcId="{54F7E8CC-A175-4881-B31E-B4A08264C289}" destId="{F86ECD85-EEAC-42CF-88FE-3D2CFCF58D73}" srcOrd="0" destOrd="0" parTransId="{AF5BB560-0091-4161-B56C-9C73003D79A6}" sibTransId="{8FD99E48-1CC4-4B08-B195-3D4047054046}"/>
    <dgm:cxn modelId="{4274D1CE-5F24-4E04-8B1D-FD7B4EE3140B}" srcId="{8B90FB9C-C57E-4762-ABC3-21862EDED122}" destId="{9C31E5F9-0BAD-4052-82F5-68D7E020283D}" srcOrd="2" destOrd="0" parTransId="{6584F2A0-099F-4167-8882-D129E8C3437F}" sibTransId="{A48FD90F-26FE-40B7-AE4D-B1FF35A9C427}"/>
    <dgm:cxn modelId="{669A1DD5-1BA7-4F13-8FC4-E352F09F0748}" type="presOf" srcId="{2430B57B-114A-494B-B3C9-7B9D4F61B559}" destId="{F1D43CDD-4F43-481D-BD8A-EBC8A4F5A03A}" srcOrd="0" destOrd="0" presId="urn:microsoft.com/office/officeart/2005/8/layout/vList5"/>
    <dgm:cxn modelId="{02EBFDBC-C2A3-4FA1-92CE-83FC84228C1D}" type="presOf" srcId="{2E98BDF4-F66B-4CF0-AB58-D92797CACF1F}" destId="{FF126962-72F6-4776-90E7-3C812294C10D}" srcOrd="0" destOrd="0" presId="urn:microsoft.com/office/officeart/2005/8/layout/vList5"/>
    <dgm:cxn modelId="{84ED6AF6-82F5-4815-B9AB-1FF317B6F5F9}" type="presOf" srcId="{54F7E8CC-A175-4881-B31E-B4A08264C289}" destId="{1D1AD4D3-A93E-4333-B624-626B128D361F}" srcOrd="0" destOrd="0" presId="urn:microsoft.com/office/officeart/2005/8/layout/vList5"/>
    <dgm:cxn modelId="{8E1A8B58-1706-421E-9CBC-9DE872109D3C}" srcId="{8B90FB9C-C57E-4762-ABC3-21862EDED122}" destId="{6F0BBFA4-3E35-4532-AA4E-45A4DCE63D5B}" srcOrd="1" destOrd="0" parTransId="{794B10A6-9258-4B2E-BCA1-FDB102D6F8E5}" sibTransId="{E476048A-C3BD-4DCD-B815-F2442AB3E020}"/>
    <dgm:cxn modelId="{585B6EE6-11FC-46CD-94CF-AAD95AA76A3D}" type="presOf" srcId="{8B90FB9C-C57E-4762-ABC3-21862EDED122}" destId="{2F36717D-007B-4F58-93D2-0ACC09510F6B}" srcOrd="0" destOrd="0" presId="urn:microsoft.com/office/officeart/2005/8/layout/vList5"/>
    <dgm:cxn modelId="{B12705ED-8DAD-48BD-BB2F-B59B82513424}" type="presOf" srcId="{9341CE83-DA7F-4765-B051-37E44972411D}" destId="{2CAB6DE5-77C9-4CC6-8310-31E6BE965580}" srcOrd="0" destOrd="0" presId="urn:microsoft.com/office/officeart/2005/8/layout/vList5"/>
    <dgm:cxn modelId="{96DD3E0F-04ED-4148-B012-611B3C12CE53}" srcId="{824B4993-7CE4-4971-AE1C-2881FBE414A6}" destId="{2430B57B-114A-494B-B3C9-7B9D4F61B559}" srcOrd="0" destOrd="0" parTransId="{0DEC34E1-771A-4125-853A-294E0A0C815E}" sibTransId="{8F88890B-650B-4703-B17E-D9CFAE4841D2}"/>
    <dgm:cxn modelId="{8F059F18-F973-48E8-865C-CDAFEC2FD6DE}" type="presOf" srcId="{6F0BBFA4-3E35-4532-AA4E-45A4DCE63D5B}" destId="{E7F102E5-F561-42C0-ABB1-C91DC95C802E}"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418E8AE3-381A-4671-BF00-A113705AD961}" type="presOf" srcId="{9C31E5F9-0BAD-4052-82F5-68D7E020283D}" destId="{0FA962D9-216F-40F3-9302-8DB27B3FD49D}" srcOrd="0" destOrd="0" presId="urn:microsoft.com/office/officeart/2005/8/layout/vList5"/>
    <dgm:cxn modelId="{14849847-AE5F-4552-8E42-78FB5A8049C2}" type="presOf" srcId="{824B4993-7CE4-4971-AE1C-2881FBE414A6}" destId="{AF327FD8-0DE6-4D90-B421-E1E203784704}" srcOrd="0" destOrd="0" presId="urn:microsoft.com/office/officeart/2005/8/layout/vList5"/>
    <dgm:cxn modelId="{B4FEAE3B-CCCE-4C51-AC40-80DBE7E8FE34}" srcId="{8B90FB9C-C57E-4762-ABC3-21862EDED122}" destId="{54F7E8CC-A175-4881-B31E-B4A08264C289}" srcOrd="4" destOrd="0" parTransId="{52A61738-8E53-4EAA-B48A-DBBB2A1CB428}" sibTransId="{AC89D061-1CFB-435F-9953-1CA5B9D7C49B}"/>
    <dgm:cxn modelId="{62612075-D6B3-427C-99FD-5B2651785CFA}" type="presParOf" srcId="{2F36717D-007B-4F58-93D2-0ACC09510F6B}" destId="{A2C3926A-275E-4C95-9B82-2A1602866A72}" srcOrd="0" destOrd="0" presId="urn:microsoft.com/office/officeart/2005/8/layout/vList5"/>
    <dgm:cxn modelId="{38159630-9AAB-4EE9-BA2C-E02095386606}" type="presParOf" srcId="{A2C3926A-275E-4C95-9B82-2A1602866A72}" destId="{AF327FD8-0DE6-4D90-B421-E1E203784704}" srcOrd="0" destOrd="0" presId="urn:microsoft.com/office/officeart/2005/8/layout/vList5"/>
    <dgm:cxn modelId="{0F04D6C1-C2AF-4726-901E-BC4486D05567}" type="presParOf" srcId="{A2C3926A-275E-4C95-9B82-2A1602866A72}" destId="{F1D43CDD-4F43-481D-BD8A-EBC8A4F5A03A}" srcOrd="1" destOrd="0" presId="urn:microsoft.com/office/officeart/2005/8/layout/vList5"/>
    <dgm:cxn modelId="{CBA4FE28-6E8C-4AC3-96E1-C368429451C3}" type="presParOf" srcId="{2F36717D-007B-4F58-93D2-0ACC09510F6B}" destId="{81BDA9F5-A42E-41C2-AC06-62493F9F3836}" srcOrd="1" destOrd="0" presId="urn:microsoft.com/office/officeart/2005/8/layout/vList5"/>
    <dgm:cxn modelId="{51688E19-7304-4D0A-94E7-D5F1FB6ECAB0}" type="presParOf" srcId="{2F36717D-007B-4F58-93D2-0ACC09510F6B}" destId="{8FDEA994-ED57-46AD-9BC6-1C94C5A7E27B}" srcOrd="2" destOrd="0" presId="urn:microsoft.com/office/officeart/2005/8/layout/vList5"/>
    <dgm:cxn modelId="{249D0627-09CB-4161-B548-186EAAA8CD71}" type="presParOf" srcId="{8FDEA994-ED57-46AD-9BC6-1C94C5A7E27B}" destId="{E7F102E5-F561-42C0-ABB1-C91DC95C802E}" srcOrd="0" destOrd="0" presId="urn:microsoft.com/office/officeart/2005/8/layout/vList5"/>
    <dgm:cxn modelId="{0073EE5C-A981-4B53-B47C-E95BF99F8F55}" type="presParOf" srcId="{8FDEA994-ED57-46AD-9BC6-1C94C5A7E27B}" destId="{FF126962-72F6-4776-90E7-3C812294C10D}" srcOrd="1" destOrd="0" presId="urn:microsoft.com/office/officeart/2005/8/layout/vList5"/>
    <dgm:cxn modelId="{70FC1272-4B6E-4C90-995A-21B92D6B8CBE}" type="presParOf" srcId="{2F36717D-007B-4F58-93D2-0ACC09510F6B}" destId="{51A845E4-5075-4039-B825-A96601CD6272}" srcOrd="3" destOrd="0" presId="urn:microsoft.com/office/officeart/2005/8/layout/vList5"/>
    <dgm:cxn modelId="{C8D12FD9-7FE8-4499-8FAA-F44DFBC39AFE}" type="presParOf" srcId="{2F36717D-007B-4F58-93D2-0ACC09510F6B}" destId="{B3EF5D5F-44D7-45D9-9161-A5E598B28743}" srcOrd="4" destOrd="0" presId="urn:microsoft.com/office/officeart/2005/8/layout/vList5"/>
    <dgm:cxn modelId="{69A9AA05-805B-4682-85B6-5D683AACC32B}" type="presParOf" srcId="{B3EF5D5F-44D7-45D9-9161-A5E598B28743}" destId="{0FA962D9-216F-40F3-9302-8DB27B3FD49D}" srcOrd="0" destOrd="0" presId="urn:microsoft.com/office/officeart/2005/8/layout/vList5"/>
    <dgm:cxn modelId="{6B75E6F6-83FD-4021-9A4D-755BE2BAB704}" type="presParOf" srcId="{B3EF5D5F-44D7-45D9-9161-A5E598B28743}" destId="{2CAB6DE5-77C9-4CC6-8310-31E6BE965580}" srcOrd="1" destOrd="0" presId="urn:microsoft.com/office/officeart/2005/8/layout/vList5"/>
    <dgm:cxn modelId="{A3A76A3D-8C86-4251-896A-339EF81AE549}" type="presParOf" srcId="{2F36717D-007B-4F58-93D2-0ACC09510F6B}" destId="{913407CA-2BC7-463F-981B-0497111D736A}" srcOrd="5" destOrd="0" presId="urn:microsoft.com/office/officeart/2005/8/layout/vList5"/>
    <dgm:cxn modelId="{A759FCF4-232F-434D-84E3-13FB418ADB1B}" type="presParOf" srcId="{2F36717D-007B-4F58-93D2-0ACC09510F6B}" destId="{3C6577D6-EC43-43ED-B9DD-F3AF743B5BBF}" srcOrd="6" destOrd="0" presId="urn:microsoft.com/office/officeart/2005/8/layout/vList5"/>
    <dgm:cxn modelId="{7265BE40-4974-4F21-BC2B-AD8DFD9F2BE7}" type="presParOf" srcId="{3C6577D6-EC43-43ED-B9DD-F3AF743B5BBF}" destId="{458D3F1E-EF6D-4B6E-8DE0-1A861BC90F85}" srcOrd="0" destOrd="0" presId="urn:microsoft.com/office/officeart/2005/8/layout/vList5"/>
    <dgm:cxn modelId="{19C7AE6D-2054-4DD6-9096-EB13104BC957}" type="presParOf" srcId="{3C6577D6-EC43-43ED-B9DD-F3AF743B5BBF}" destId="{700383A7-D8D7-4A8D-95FB-71FE3FA91441}" srcOrd="1" destOrd="0" presId="urn:microsoft.com/office/officeart/2005/8/layout/vList5"/>
    <dgm:cxn modelId="{8C9AB151-3D0E-405B-BF68-04B53AF8E87E}" type="presParOf" srcId="{2F36717D-007B-4F58-93D2-0ACC09510F6B}" destId="{BD28BD05-0F9C-4224-A0B7-E60071147442}" srcOrd="7" destOrd="0" presId="urn:microsoft.com/office/officeart/2005/8/layout/vList5"/>
    <dgm:cxn modelId="{DC62D6EC-5962-43E2-85EA-FBD54695C1F7}" type="presParOf" srcId="{2F36717D-007B-4F58-93D2-0ACC09510F6B}" destId="{158C51C7-0FDB-439D-9779-32F5CDCD35D2}" srcOrd="8" destOrd="0" presId="urn:microsoft.com/office/officeart/2005/8/layout/vList5"/>
    <dgm:cxn modelId="{2CB97C33-94B3-4A28-BDFD-25D8B97EE98C}" type="presParOf" srcId="{158C51C7-0FDB-439D-9779-32F5CDCD35D2}" destId="{1D1AD4D3-A93E-4333-B624-626B128D361F}" srcOrd="0" destOrd="0" presId="urn:microsoft.com/office/officeart/2005/8/layout/vList5"/>
    <dgm:cxn modelId="{DDCC3408-19B8-41D6-A59D-115867971EAF}" type="presParOf" srcId="{158C51C7-0FDB-439D-9779-32F5CDCD35D2}" destId="{E00F0685-1D8C-402E-81F2-A96A8A82B03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FF66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t>1990</a:t>
          </a:r>
          <a:endParaRPr lang="es-GT" sz="2400" b="0" dirty="0"/>
        </a:p>
      </dgm:t>
    </dgm:pt>
    <dgm:pt modelId="{794B10A6-9258-4B2E-BCA1-FDB102D6F8E5}" type="parTrans" cxnId="{8E1A8B58-1706-421E-9CBC-9DE872109D3C}">
      <dgm:prSet/>
      <dgm:spPr/>
      <dgm:t>
        <a:bodyPr/>
        <a:lstStyle/>
        <a:p>
          <a:endParaRPr lang="es-GT"/>
        </a:p>
      </dgm:t>
    </dgm:pt>
    <dgm:pt modelId="{E476048A-C3BD-4DCD-B815-F2442AB3E020}" type="sibTrans" cxnId="{8E1A8B58-1706-421E-9CBC-9DE872109D3C}">
      <dgm:prSet/>
      <dgm:spPr/>
      <dgm:t>
        <a:bodyPr/>
        <a:lstStyle/>
        <a:p>
          <a:endParaRPr lang="es-GT"/>
        </a:p>
      </dgm:t>
    </dgm:pt>
    <dgm:pt modelId="{9C31E5F9-0BAD-4052-82F5-68D7E020283D}">
      <dgm:prSet phldrT="[Text]" custT="1"/>
      <dgm:spPr>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effectLst>
                <a:outerShdw blurRad="38100" dist="38100" dir="2700000" algn="tl">
                  <a:srgbClr val="000000">
                    <a:alpha val="43137"/>
                  </a:srgbClr>
                </a:outerShdw>
              </a:effectLst>
            </a:rPr>
            <a:t>1991</a:t>
          </a:r>
          <a:endParaRPr lang="es-GT" sz="2400" b="0" dirty="0">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p>
      </dgm:t>
    </dgm:pt>
    <dgm:pt modelId="{A48FD90F-26FE-40B7-AE4D-B1FF35A9C427}" type="sibTrans" cxnId="{4274D1CE-5F24-4E04-8B1D-FD7B4EE3140B}">
      <dgm:prSet/>
      <dgm:spPr/>
      <dgm:t>
        <a:bodyPr/>
        <a:lstStyle/>
        <a:p>
          <a:endParaRPr lang="es-GT"/>
        </a:p>
      </dgm:t>
    </dgm:pt>
    <dgm:pt modelId="{DC8C09E8-9F68-49EA-A61B-A61DB00263D7}">
      <dgm:prSet phldrT="[Text]" custT="1"/>
      <dgm:spPr>
        <a:solidFill>
          <a:srgbClr val="88FF1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effectLst>
                <a:outerShdw blurRad="38100" dist="38100" dir="2700000" algn="tl">
                  <a:srgbClr val="000000">
                    <a:alpha val="43137"/>
                  </a:srgbClr>
                </a:outerShdw>
              </a:effectLst>
            </a:rPr>
            <a:t>2004</a:t>
          </a:r>
          <a:endParaRPr lang="es-GT" sz="2400" b="0" dirty="0">
            <a:effectLst>
              <a:outerShdw blurRad="38100" dist="38100" dir="2700000" algn="tl">
                <a:srgbClr val="000000">
                  <a:alpha val="43137"/>
                </a:srgbClr>
              </a:outerShdw>
            </a:effectLst>
          </a:endParaRPr>
        </a:p>
      </dgm:t>
    </dgm:pt>
    <dgm:pt modelId="{E97A728D-9159-41BA-8E62-B3B62E931466}" type="parTrans" cxnId="{232C20A9-A7F9-4F14-8BC0-937DFE10E9EC}">
      <dgm:prSet/>
      <dgm:spPr/>
      <dgm:t>
        <a:bodyPr/>
        <a:lstStyle/>
        <a:p>
          <a:endParaRPr lang="es-GT"/>
        </a:p>
      </dgm:t>
    </dgm:pt>
    <dgm:pt modelId="{5B3E472F-E434-4D1E-94D0-00D31EC4C8B7}" type="sibTrans" cxnId="{232C20A9-A7F9-4F14-8BC0-937DFE10E9EC}">
      <dgm:prSet/>
      <dgm:spPr/>
      <dgm:t>
        <a:bodyPr/>
        <a:lstStyle/>
        <a:p>
          <a:endParaRPr lang="es-GT"/>
        </a:p>
      </dgm:t>
    </dgm:pt>
    <dgm:pt modelId="{824B4993-7CE4-4971-AE1C-2881FBE414A6}">
      <dgm:prSet custT="1"/>
      <dgm:spPr>
        <a:solidFill>
          <a:srgbClr val="FF33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MX" sz="2400" b="1" dirty="0" smtClean="0">
              <a:solidFill>
                <a:schemeClr val="bg1"/>
              </a:solidFill>
            </a:rPr>
            <a:t>1989</a:t>
          </a:r>
          <a:endParaRPr lang="es-GT" sz="2400" b="0" dirty="0">
            <a:solidFill>
              <a:schemeClr val="bg1"/>
            </a:solidFill>
          </a:endParaRPr>
        </a:p>
      </dgm:t>
    </dgm:pt>
    <dgm:pt modelId="{4100F6FD-2630-407E-81AC-D4CA85D7F800}" type="parTrans" cxnId="{DF31B31B-9801-484E-96E6-FA39B0C71CF0}">
      <dgm:prSet/>
      <dgm:spPr/>
      <dgm:t>
        <a:bodyPr/>
        <a:lstStyle/>
        <a:p>
          <a:endParaRPr lang="es-GT"/>
        </a:p>
      </dgm:t>
    </dgm:pt>
    <dgm:pt modelId="{0C14EB5F-C93F-4C38-AFB3-D8C35B816912}" type="sibTrans" cxnId="{DF31B31B-9801-484E-96E6-FA39B0C71CF0}">
      <dgm:prSet/>
      <dgm:spPr/>
      <dgm:t>
        <a:bodyPr/>
        <a:lstStyle/>
        <a:p>
          <a:endParaRPr lang="es-GT"/>
        </a:p>
      </dgm:t>
    </dgm:pt>
    <dgm:pt modelId="{2430B57B-114A-494B-B3C9-7B9D4F61B559}">
      <dgm:prSet custT="1"/>
      <dgm:spPr>
        <a:solidFill>
          <a:srgbClr val="FF33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La aparición de la WWW </a:t>
          </a:r>
          <a:r>
            <a:rPr lang="es-MX" sz="1500" b="1" dirty="0" smtClean="0">
              <a:solidFill>
                <a:schemeClr val="bg1"/>
              </a:solidFill>
            </a:rPr>
            <a:t>Tim </a:t>
          </a:r>
          <a:r>
            <a:rPr lang="es-MX" sz="1500" b="1" dirty="0" err="1" smtClean="0">
              <a:solidFill>
                <a:schemeClr val="bg1"/>
              </a:solidFill>
            </a:rPr>
            <a:t>Berners</a:t>
          </a:r>
          <a:r>
            <a:rPr lang="es-MX" sz="1500" b="1" dirty="0" smtClean="0">
              <a:solidFill>
                <a:schemeClr val="bg1"/>
              </a:solidFill>
            </a:rPr>
            <a:t>-Lee </a:t>
          </a:r>
          <a:r>
            <a:rPr lang="es-MX" sz="1500" dirty="0" smtClean="0">
              <a:solidFill>
                <a:schemeClr val="bg1"/>
              </a:solidFill>
            </a:rPr>
            <a:t>presentó su proyecto de “</a:t>
          </a:r>
          <a:r>
            <a:rPr lang="es-MX" sz="1500" dirty="0" err="1" smtClean="0">
              <a:solidFill>
                <a:schemeClr val="bg1"/>
              </a:solidFill>
            </a:rPr>
            <a:t>World</a:t>
          </a:r>
          <a:r>
            <a:rPr lang="es-MX" sz="1500" dirty="0" smtClean="0">
              <a:solidFill>
                <a:schemeClr val="bg1"/>
              </a:solidFill>
            </a:rPr>
            <a:t> Wide Web” con las características esenciales que perduran en nuestros días.</a:t>
          </a:r>
          <a:endParaRPr lang="es-GT" sz="1500" dirty="0">
            <a:solidFill>
              <a:schemeClr val="bg1"/>
            </a:solidFill>
          </a:endParaRPr>
        </a:p>
      </dgm:t>
    </dgm:pt>
    <dgm:pt modelId="{0DEC34E1-771A-4125-853A-294E0A0C815E}" type="parTrans" cxnId="{96DD3E0F-04ED-4148-B012-611B3C12CE53}">
      <dgm:prSet/>
      <dgm:spPr/>
      <dgm:t>
        <a:bodyPr/>
        <a:lstStyle/>
        <a:p>
          <a:endParaRPr lang="es-GT"/>
        </a:p>
      </dgm:t>
    </dgm:pt>
    <dgm:pt modelId="{8F88890B-650B-4703-B17E-D9CFAE4841D2}" type="sibTrans" cxnId="{96DD3E0F-04ED-4148-B012-611B3C12CE53}">
      <dgm:prSet/>
      <dgm:spPr/>
      <dgm:t>
        <a:bodyPr/>
        <a:lstStyle/>
        <a:p>
          <a:endParaRPr lang="es-GT"/>
        </a:p>
      </dgm:t>
    </dgm:pt>
    <dgm:pt modelId="{2E98BDF4-F66B-4CF0-AB58-D92797CACF1F}">
      <dgm:prSet custT="1"/>
      <dgm:spPr>
        <a:solidFill>
          <a:srgbClr val="FF66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El propio </a:t>
          </a:r>
          <a:r>
            <a:rPr lang="es-MX" sz="1500" dirty="0" err="1" smtClean="0">
              <a:solidFill>
                <a:schemeClr val="bg1"/>
              </a:solidFill>
            </a:rPr>
            <a:t>Berners</a:t>
          </a:r>
          <a:r>
            <a:rPr lang="es-MX" sz="1500" dirty="0" smtClean="0">
              <a:solidFill>
                <a:schemeClr val="bg1"/>
              </a:solidFill>
            </a:rPr>
            <a:t>-Lee completó el primer servidor web y el primer cliente.</a:t>
          </a:r>
          <a:endParaRPr lang="es-GT" sz="1500" dirty="0">
            <a:solidFill>
              <a:schemeClr val="bg1"/>
            </a:solidFill>
          </a:endParaRPr>
        </a:p>
      </dgm:t>
    </dgm:pt>
    <dgm:pt modelId="{51D127D3-5EE5-4C0E-A795-F93418E094E6}" type="parTrans" cxnId="{50939C9E-F017-4941-8431-980FAC4422A4}">
      <dgm:prSet/>
      <dgm:spPr/>
      <dgm:t>
        <a:bodyPr/>
        <a:lstStyle/>
        <a:p>
          <a:endParaRPr lang="es-GT"/>
        </a:p>
      </dgm:t>
    </dgm:pt>
    <dgm:pt modelId="{9734A408-3E91-4C50-AD38-F76A5128899F}" type="sibTrans" cxnId="{50939C9E-F017-4941-8431-980FAC4422A4}">
      <dgm:prSet/>
      <dgm:spPr/>
      <dgm:t>
        <a:bodyPr/>
        <a:lstStyle/>
        <a:p>
          <a:endParaRPr lang="es-GT"/>
        </a:p>
      </dgm:t>
    </dgm:pt>
    <dgm:pt modelId="{9341CE83-DA7F-4765-B051-37E44972411D}">
      <dgm:prSet/>
      <dgm:spPr>
        <a:solidFill>
          <a:srgbClr val="FFC0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t>Se lanza el proyecto de manera formal, evolucionando hacia las páginas web 1.0 publicándose  el primer borrador de las especificaciones de HTML y HTTP. </a:t>
          </a:r>
          <a:endParaRPr lang="es-GT" dirty="0"/>
        </a:p>
      </dgm:t>
    </dgm:pt>
    <dgm:pt modelId="{C192B6B9-5B7D-45B4-B201-F9AC02C84836}" type="parTrans" cxnId="{CE7BF3DE-0748-4B0B-90A4-BAE5F53F0174}">
      <dgm:prSet/>
      <dgm:spPr/>
      <dgm:t>
        <a:bodyPr/>
        <a:lstStyle/>
        <a:p>
          <a:endParaRPr lang="es-GT"/>
        </a:p>
      </dgm:t>
    </dgm:pt>
    <dgm:pt modelId="{917CB112-D8CE-4335-BDE8-7A9252B6EF3A}" type="sibTrans" cxnId="{CE7BF3DE-0748-4B0B-90A4-BAE5F53F0174}">
      <dgm:prSet/>
      <dgm:spPr/>
      <dgm:t>
        <a:bodyPr/>
        <a:lstStyle/>
        <a:p>
          <a:endParaRPr lang="es-GT"/>
        </a:p>
      </dgm:t>
    </dgm:pt>
    <dgm:pt modelId="{5A11C4AE-E164-418B-A6B9-16C1B497DEB3}">
      <dgm:prSet/>
      <dgm:spPr>
        <a:solidFill>
          <a:srgbClr val="88FF11">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b="1" dirty="0" smtClean="0"/>
            <a:t>Tim </a:t>
          </a:r>
          <a:r>
            <a:rPr lang="es-MX" b="1" dirty="0" err="1" smtClean="0"/>
            <a:t>O´Reilly</a:t>
          </a:r>
          <a:r>
            <a:rPr lang="es-MX" b="1" dirty="0" smtClean="0"/>
            <a:t> </a:t>
          </a:r>
          <a:r>
            <a:rPr lang="es-MX" dirty="0" smtClean="0"/>
            <a:t>se refirió a la Web 2.0 como un conjunto de aplicaciones web, basadas  en comunidades de usuarios y una gama especial de servicios, permitiendo pasar de consumidores de información a productores</a:t>
          </a:r>
          <a:endParaRPr lang="es-GT" dirty="0"/>
        </a:p>
      </dgm:t>
    </dgm:pt>
    <dgm:pt modelId="{40057843-8AAC-40AB-BBC8-597222A38882}" type="parTrans" cxnId="{3FC008BC-A34D-4A3D-87EF-B148E4A269EC}">
      <dgm:prSet/>
      <dgm:spPr/>
      <dgm:t>
        <a:bodyPr/>
        <a:lstStyle/>
        <a:p>
          <a:endParaRPr lang="es-GT"/>
        </a:p>
      </dgm:t>
    </dgm:pt>
    <dgm:pt modelId="{9353F577-A6C4-4563-BCA9-92911013BE16}" type="sibTrans" cxnId="{3FC008BC-A34D-4A3D-87EF-B148E4A269EC}">
      <dgm:prSet/>
      <dgm:spPr/>
      <dgm:t>
        <a:bodyPr/>
        <a:lstStyle/>
        <a:p>
          <a:endParaRPr lang="es-GT"/>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4"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4" custScaleX="192928" custScaleY="92679" custLinFactNeighborX="0">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4">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4" custScaleX="192162">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4">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4" custScaleX="187256" custLinFactNeighborX="0" custLinFactNeighborY="0">
        <dgm:presLayoutVars>
          <dgm:bulletEnabled val="1"/>
        </dgm:presLayoutVars>
      </dgm:prSet>
      <dgm:spPr/>
      <dgm:t>
        <a:bodyPr/>
        <a:lstStyle/>
        <a:p>
          <a:endParaRPr lang="es-GT"/>
        </a:p>
      </dgm:t>
    </dgm:pt>
    <dgm:pt modelId="{913407CA-2BC7-463F-981B-0497111D736A}" type="pres">
      <dgm:prSet presAssocID="{A48FD90F-26FE-40B7-AE4D-B1FF35A9C427}" presName="sp" presStyleCnt="0"/>
      <dgm:spPr/>
    </dgm:pt>
    <dgm:pt modelId="{3C6577D6-EC43-43ED-B9DD-F3AF743B5BBF}" type="pres">
      <dgm:prSet presAssocID="{DC8C09E8-9F68-49EA-A61B-A61DB00263D7}" presName="linNode" presStyleCnt="0"/>
      <dgm:spPr/>
    </dgm:pt>
    <dgm:pt modelId="{458D3F1E-EF6D-4B6E-8DE0-1A861BC90F85}" type="pres">
      <dgm:prSet presAssocID="{DC8C09E8-9F68-49EA-A61B-A61DB00263D7}" presName="parentText" presStyleLbl="node1" presStyleIdx="3" presStyleCnt="4">
        <dgm:presLayoutVars>
          <dgm:chMax val="1"/>
          <dgm:bulletEnabled val="1"/>
        </dgm:presLayoutVars>
      </dgm:prSet>
      <dgm:spPr/>
      <dgm:t>
        <a:bodyPr/>
        <a:lstStyle/>
        <a:p>
          <a:endParaRPr lang="es-GT"/>
        </a:p>
      </dgm:t>
    </dgm:pt>
    <dgm:pt modelId="{700383A7-D8D7-4A8D-95FB-71FE3FA91441}" type="pres">
      <dgm:prSet presAssocID="{DC8C09E8-9F68-49EA-A61B-A61DB00263D7}" presName="descendantText" presStyleLbl="alignAccFollowNode1" presStyleIdx="3" presStyleCnt="4" custScaleX="185767" custLinFactNeighborY="0">
        <dgm:presLayoutVars>
          <dgm:bulletEnabled val="1"/>
        </dgm:presLayoutVars>
      </dgm:prSet>
      <dgm:spPr/>
      <dgm:t>
        <a:bodyPr/>
        <a:lstStyle/>
        <a:p>
          <a:endParaRPr lang="es-GT"/>
        </a:p>
      </dgm:t>
    </dgm:pt>
  </dgm:ptLst>
  <dgm:cxnLst>
    <dgm:cxn modelId="{232C20A9-A7F9-4F14-8BC0-937DFE10E9EC}" srcId="{8B90FB9C-C57E-4762-ABC3-21862EDED122}" destId="{DC8C09E8-9F68-49EA-A61B-A61DB00263D7}" srcOrd="3" destOrd="0" parTransId="{E97A728D-9159-41BA-8E62-B3B62E931466}" sibTransId="{5B3E472F-E434-4D1E-94D0-00D31EC4C8B7}"/>
    <dgm:cxn modelId="{68CD1CF4-A10A-4AF5-A754-FF07C7991EA8}" type="presOf" srcId="{6F0BBFA4-3E35-4532-AA4E-45A4DCE63D5B}" destId="{E7F102E5-F561-42C0-ABB1-C91DC95C802E}" srcOrd="0" destOrd="0" presId="urn:microsoft.com/office/officeart/2005/8/layout/vList5"/>
    <dgm:cxn modelId="{96DD3E0F-04ED-4148-B012-611B3C12CE53}" srcId="{824B4993-7CE4-4971-AE1C-2881FBE414A6}" destId="{2430B57B-114A-494B-B3C9-7B9D4F61B559}" srcOrd="0" destOrd="0" parTransId="{0DEC34E1-771A-4125-853A-294E0A0C815E}" sibTransId="{8F88890B-650B-4703-B17E-D9CFAE4841D2}"/>
    <dgm:cxn modelId="{3FC008BC-A34D-4A3D-87EF-B148E4A269EC}" srcId="{DC8C09E8-9F68-49EA-A61B-A61DB00263D7}" destId="{5A11C4AE-E164-418B-A6B9-16C1B497DEB3}" srcOrd="0" destOrd="0" parTransId="{40057843-8AAC-40AB-BBC8-597222A38882}" sibTransId="{9353F577-A6C4-4563-BCA9-92911013BE16}"/>
    <dgm:cxn modelId="{50939C9E-F017-4941-8431-980FAC4422A4}" srcId="{6F0BBFA4-3E35-4532-AA4E-45A4DCE63D5B}" destId="{2E98BDF4-F66B-4CF0-AB58-D92797CACF1F}" srcOrd="0" destOrd="0" parTransId="{51D127D3-5EE5-4C0E-A795-F93418E094E6}" sibTransId="{9734A408-3E91-4C50-AD38-F76A5128899F}"/>
    <dgm:cxn modelId="{5EE72EE6-0130-45C7-B59B-8D94C5BB1A6E}" type="presOf" srcId="{DC8C09E8-9F68-49EA-A61B-A61DB00263D7}" destId="{458D3F1E-EF6D-4B6E-8DE0-1A861BC90F85}" srcOrd="0" destOrd="0" presId="urn:microsoft.com/office/officeart/2005/8/layout/vList5"/>
    <dgm:cxn modelId="{DF31B31B-9801-484E-96E6-FA39B0C71CF0}" srcId="{8B90FB9C-C57E-4762-ABC3-21862EDED122}" destId="{824B4993-7CE4-4971-AE1C-2881FBE414A6}" srcOrd="0" destOrd="0" parTransId="{4100F6FD-2630-407E-81AC-D4CA85D7F800}" sibTransId="{0C14EB5F-C93F-4C38-AFB3-D8C35B816912}"/>
    <dgm:cxn modelId="{F9933AD0-029F-4D9B-9F56-0726D4A6ACFD}" type="presOf" srcId="{9C31E5F9-0BAD-4052-82F5-68D7E020283D}" destId="{0FA962D9-216F-40F3-9302-8DB27B3FD49D}" srcOrd="0" destOrd="0" presId="urn:microsoft.com/office/officeart/2005/8/layout/vList5"/>
    <dgm:cxn modelId="{8E1A8B58-1706-421E-9CBC-9DE872109D3C}" srcId="{8B90FB9C-C57E-4762-ABC3-21862EDED122}" destId="{6F0BBFA4-3E35-4532-AA4E-45A4DCE63D5B}" srcOrd="1" destOrd="0" parTransId="{794B10A6-9258-4B2E-BCA1-FDB102D6F8E5}" sibTransId="{E476048A-C3BD-4DCD-B815-F2442AB3E020}"/>
    <dgm:cxn modelId="{4274D1CE-5F24-4E04-8B1D-FD7B4EE3140B}" srcId="{8B90FB9C-C57E-4762-ABC3-21862EDED122}" destId="{9C31E5F9-0BAD-4052-82F5-68D7E020283D}" srcOrd="2" destOrd="0" parTransId="{6584F2A0-099F-4167-8882-D129E8C3437F}" sibTransId="{A48FD90F-26FE-40B7-AE4D-B1FF35A9C427}"/>
    <dgm:cxn modelId="{ACA2225C-D2D4-49F0-892F-48CE2102D153}" type="presOf" srcId="{8B90FB9C-C57E-4762-ABC3-21862EDED122}" destId="{2F36717D-007B-4F58-93D2-0ACC09510F6B}" srcOrd="0" destOrd="0" presId="urn:microsoft.com/office/officeart/2005/8/layout/vList5"/>
    <dgm:cxn modelId="{A61722B2-3A42-41E0-A5D4-CE2602496CB7}" type="presOf" srcId="{5A11C4AE-E164-418B-A6B9-16C1B497DEB3}" destId="{700383A7-D8D7-4A8D-95FB-71FE3FA91441}" srcOrd="0" destOrd="0" presId="urn:microsoft.com/office/officeart/2005/8/layout/vList5"/>
    <dgm:cxn modelId="{622330DA-8952-4D5D-96A1-8813655A8249}" type="presOf" srcId="{2E98BDF4-F66B-4CF0-AB58-D92797CACF1F}" destId="{FF126962-72F6-4776-90E7-3C812294C10D}" srcOrd="0" destOrd="0" presId="urn:microsoft.com/office/officeart/2005/8/layout/vList5"/>
    <dgm:cxn modelId="{AE62D256-DD40-4DC7-84E2-6F839AD6366C}" type="presOf" srcId="{824B4993-7CE4-4971-AE1C-2881FBE414A6}" destId="{AF327FD8-0DE6-4D90-B421-E1E203784704}"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3CBAF9E9-1CE0-4D1E-A4D2-0F24B14A01F9}" type="presOf" srcId="{2430B57B-114A-494B-B3C9-7B9D4F61B559}" destId="{F1D43CDD-4F43-481D-BD8A-EBC8A4F5A03A}" srcOrd="0" destOrd="0" presId="urn:microsoft.com/office/officeart/2005/8/layout/vList5"/>
    <dgm:cxn modelId="{0EDEC483-F1B5-4E4E-B378-9CB3E1619690}" type="presOf" srcId="{9341CE83-DA7F-4765-B051-37E44972411D}" destId="{2CAB6DE5-77C9-4CC6-8310-31E6BE965580}" srcOrd="0" destOrd="0" presId="urn:microsoft.com/office/officeart/2005/8/layout/vList5"/>
    <dgm:cxn modelId="{971F487A-B244-4E16-9009-0AB8DEC0C4EE}" type="presParOf" srcId="{2F36717D-007B-4F58-93D2-0ACC09510F6B}" destId="{A2C3926A-275E-4C95-9B82-2A1602866A72}" srcOrd="0" destOrd="0" presId="urn:microsoft.com/office/officeart/2005/8/layout/vList5"/>
    <dgm:cxn modelId="{BE10FDDD-AD7F-4DD2-B1B1-6CD426A15B0A}" type="presParOf" srcId="{A2C3926A-275E-4C95-9B82-2A1602866A72}" destId="{AF327FD8-0DE6-4D90-B421-E1E203784704}" srcOrd="0" destOrd="0" presId="urn:microsoft.com/office/officeart/2005/8/layout/vList5"/>
    <dgm:cxn modelId="{7B48F26E-6FE8-446A-84A2-8BF374758C47}" type="presParOf" srcId="{A2C3926A-275E-4C95-9B82-2A1602866A72}" destId="{F1D43CDD-4F43-481D-BD8A-EBC8A4F5A03A}" srcOrd="1" destOrd="0" presId="urn:microsoft.com/office/officeart/2005/8/layout/vList5"/>
    <dgm:cxn modelId="{ABC25EB6-D315-4103-83A3-0DAA6F8685B8}" type="presParOf" srcId="{2F36717D-007B-4F58-93D2-0ACC09510F6B}" destId="{81BDA9F5-A42E-41C2-AC06-62493F9F3836}" srcOrd="1" destOrd="0" presId="urn:microsoft.com/office/officeart/2005/8/layout/vList5"/>
    <dgm:cxn modelId="{C54D0A1A-1063-42CC-BAB6-6F610007E4B0}" type="presParOf" srcId="{2F36717D-007B-4F58-93D2-0ACC09510F6B}" destId="{8FDEA994-ED57-46AD-9BC6-1C94C5A7E27B}" srcOrd="2" destOrd="0" presId="urn:microsoft.com/office/officeart/2005/8/layout/vList5"/>
    <dgm:cxn modelId="{1C607169-88DC-4319-8B7C-8B25CC7FBE46}" type="presParOf" srcId="{8FDEA994-ED57-46AD-9BC6-1C94C5A7E27B}" destId="{E7F102E5-F561-42C0-ABB1-C91DC95C802E}" srcOrd="0" destOrd="0" presId="urn:microsoft.com/office/officeart/2005/8/layout/vList5"/>
    <dgm:cxn modelId="{9B6D529C-9DD9-4D40-A704-6DBCB64E59FD}" type="presParOf" srcId="{8FDEA994-ED57-46AD-9BC6-1C94C5A7E27B}" destId="{FF126962-72F6-4776-90E7-3C812294C10D}" srcOrd="1" destOrd="0" presId="urn:microsoft.com/office/officeart/2005/8/layout/vList5"/>
    <dgm:cxn modelId="{EF17A547-C7E0-4AB2-A219-FEC34595B162}" type="presParOf" srcId="{2F36717D-007B-4F58-93D2-0ACC09510F6B}" destId="{51A845E4-5075-4039-B825-A96601CD6272}" srcOrd="3" destOrd="0" presId="urn:microsoft.com/office/officeart/2005/8/layout/vList5"/>
    <dgm:cxn modelId="{5F44F92D-F3AC-45A1-9E63-98201F622F5B}" type="presParOf" srcId="{2F36717D-007B-4F58-93D2-0ACC09510F6B}" destId="{B3EF5D5F-44D7-45D9-9161-A5E598B28743}" srcOrd="4" destOrd="0" presId="urn:microsoft.com/office/officeart/2005/8/layout/vList5"/>
    <dgm:cxn modelId="{DCB53B50-9263-4BCC-AD17-53CE42EE5746}" type="presParOf" srcId="{B3EF5D5F-44D7-45D9-9161-A5E598B28743}" destId="{0FA962D9-216F-40F3-9302-8DB27B3FD49D}" srcOrd="0" destOrd="0" presId="urn:microsoft.com/office/officeart/2005/8/layout/vList5"/>
    <dgm:cxn modelId="{8B0FA425-AA16-453F-AD62-02DBAC06CFB5}" type="presParOf" srcId="{B3EF5D5F-44D7-45D9-9161-A5E598B28743}" destId="{2CAB6DE5-77C9-4CC6-8310-31E6BE965580}" srcOrd="1" destOrd="0" presId="urn:microsoft.com/office/officeart/2005/8/layout/vList5"/>
    <dgm:cxn modelId="{04C5732B-9723-4F7D-9E2F-0BB57ABC10E6}" type="presParOf" srcId="{2F36717D-007B-4F58-93D2-0ACC09510F6B}" destId="{913407CA-2BC7-463F-981B-0497111D736A}" srcOrd="5" destOrd="0" presId="urn:microsoft.com/office/officeart/2005/8/layout/vList5"/>
    <dgm:cxn modelId="{3F126DA1-5760-45B0-933F-2C1C395CC039}" type="presParOf" srcId="{2F36717D-007B-4F58-93D2-0ACC09510F6B}" destId="{3C6577D6-EC43-43ED-B9DD-F3AF743B5BBF}" srcOrd="6" destOrd="0" presId="urn:microsoft.com/office/officeart/2005/8/layout/vList5"/>
    <dgm:cxn modelId="{81F78826-1B75-4C25-BB82-5895302F3DDF}" type="presParOf" srcId="{3C6577D6-EC43-43ED-B9DD-F3AF743B5BBF}" destId="{458D3F1E-EF6D-4B6E-8DE0-1A861BC90F85}" srcOrd="0" destOrd="0" presId="urn:microsoft.com/office/officeart/2005/8/layout/vList5"/>
    <dgm:cxn modelId="{270FD249-4FAC-4965-B865-8C85C7029347}" type="presParOf" srcId="{3C6577D6-EC43-43ED-B9DD-F3AF743B5BBF}" destId="{700383A7-D8D7-4A8D-95FB-71FE3FA91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81644A-16EC-41B3-B861-5C8E20F305B7}" type="doc">
      <dgm:prSet loTypeId="urn:microsoft.com/office/officeart/2008/layout/SquareAccentList" loCatId="list" qsTypeId="urn:microsoft.com/office/officeart/2005/8/quickstyle/3d1" qsCatId="3D" csTypeId="urn:microsoft.com/office/officeart/2005/8/colors/accent1_2" csCatId="accent1" phldr="1"/>
      <dgm:spPr/>
      <dgm:t>
        <a:bodyPr/>
        <a:lstStyle/>
        <a:p>
          <a:endParaRPr lang="es-MX"/>
        </a:p>
      </dgm:t>
    </dgm:pt>
    <dgm:pt modelId="{14AB2352-4396-4B54-9317-682E22149594}">
      <dgm:prSet phldrT="[Texto]"/>
      <dgm:spPr/>
      <dgm:t>
        <a:bodyPr/>
        <a:lstStyle/>
        <a:p>
          <a:pPr algn="just"/>
          <a:r>
            <a:rPr lang="es-MX" dirty="0" smtClean="0">
              <a:solidFill>
                <a:schemeClr val="tx1"/>
              </a:solidFill>
            </a:rPr>
            <a:t>Actualmente se puede:</a:t>
          </a:r>
          <a:endParaRPr lang="es-MX" dirty="0">
            <a:solidFill>
              <a:schemeClr val="tx1"/>
            </a:solidFill>
          </a:endParaRPr>
        </a:p>
      </dgm:t>
    </dgm:pt>
    <dgm:pt modelId="{DD5B665C-CF0E-4129-9E2B-B1C9A76FB14F}" type="parTrans" cxnId="{2345BCCA-80D3-4AFC-85B6-361304EA292B}">
      <dgm:prSet/>
      <dgm:spPr/>
      <dgm:t>
        <a:bodyPr/>
        <a:lstStyle/>
        <a:p>
          <a:pPr algn="just"/>
          <a:endParaRPr lang="es-MX"/>
        </a:p>
      </dgm:t>
    </dgm:pt>
    <dgm:pt modelId="{11E368FE-3AFF-4AEE-A7DC-EB660CBD0518}" type="sibTrans" cxnId="{2345BCCA-80D3-4AFC-85B6-361304EA292B}">
      <dgm:prSet/>
      <dgm:spPr/>
      <dgm:t>
        <a:bodyPr/>
        <a:lstStyle/>
        <a:p>
          <a:pPr algn="just"/>
          <a:endParaRPr lang="es-MX"/>
        </a:p>
      </dgm:t>
    </dgm:pt>
    <dgm:pt modelId="{670B3DC9-B392-4B50-A29C-54AF46714857}">
      <dgm:prSet phldrT="[Texto]"/>
      <dgm:spPr/>
      <dgm:t>
        <a:bodyPr/>
        <a:lstStyle/>
        <a:p>
          <a:pPr algn="just"/>
          <a:r>
            <a:rPr lang="es-MX" dirty="0" smtClean="0"/>
            <a:t>Almacenar, consultar, publicar y editar la información de la web fácilmente, estableciendo su relación de manera propia y personalizada.</a:t>
          </a:r>
          <a:endParaRPr lang="es-MX" dirty="0"/>
        </a:p>
      </dgm:t>
    </dgm:pt>
    <dgm:pt modelId="{9CF2BDC3-7477-42DE-9963-6BA1D0822659}" type="parTrans" cxnId="{874D5814-93A5-47E3-B47E-B6B73F3ECD31}">
      <dgm:prSet/>
      <dgm:spPr/>
      <dgm:t>
        <a:bodyPr/>
        <a:lstStyle/>
        <a:p>
          <a:pPr algn="just"/>
          <a:endParaRPr lang="es-MX"/>
        </a:p>
      </dgm:t>
    </dgm:pt>
    <dgm:pt modelId="{E9661071-7AAA-4819-A8C3-BBB2F8E0B152}" type="sibTrans" cxnId="{874D5814-93A5-47E3-B47E-B6B73F3ECD31}">
      <dgm:prSet/>
      <dgm:spPr/>
      <dgm:t>
        <a:bodyPr/>
        <a:lstStyle/>
        <a:p>
          <a:pPr algn="just"/>
          <a:endParaRPr lang="es-MX"/>
        </a:p>
      </dgm:t>
    </dgm:pt>
    <dgm:pt modelId="{3CB48F2E-A154-428A-849F-0D601EE590D1}" type="pres">
      <dgm:prSet presAssocID="{6A81644A-16EC-41B3-B861-5C8E20F305B7}" presName="layout" presStyleCnt="0">
        <dgm:presLayoutVars>
          <dgm:chMax/>
          <dgm:chPref/>
          <dgm:dir/>
          <dgm:resizeHandles/>
        </dgm:presLayoutVars>
      </dgm:prSet>
      <dgm:spPr/>
      <dgm:t>
        <a:bodyPr/>
        <a:lstStyle/>
        <a:p>
          <a:endParaRPr lang="es-MX"/>
        </a:p>
      </dgm:t>
    </dgm:pt>
    <dgm:pt modelId="{874E75A9-D784-4187-9618-C61DFCC39C53}" type="pres">
      <dgm:prSet presAssocID="{14AB2352-4396-4B54-9317-682E22149594}" presName="root" presStyleCnt="0">
        <dgm:presLayoutVars>
          <dgm:chMax/>
          <dgm:chPref/>
        </dgm:presLayoutVars>
      </dgm:prSet>
      <dgm:spPr/>
    </dgm:pt>
    <dgm:pt modelId="{E0877FD1-33CB-47F0-8E6C-DCE889C3BEEF}" type="pres">
      <dgm:prSet presAssocID="{14AB2352-4396-4B54-9317-682E22149594}" presName="rootComposite" presStyleCnt="0">
        <dgm:presLayoutVars/>
      </dgm:prSet>
      <dgm:spPr/>
    </dgm:pt>
    <dgm:pt modelId="{0F003EFF-109C-4B3B-A718-6947C1962656}" type="pres">
      <dgm:prSet presAssocID="{14AB2352-4396-4B54-9317-682E22149594}" presName="ParentAccent" presStyleLbl="alignNode1" presStyleIdx="0" presStyleCnt="1" custLinFactNeighborX="-19521" custLinFactNeighborY="-1467"/>
      <dgm:spPr>
        <a:solidFill>
          <a:srgbClr val="99FF33"/>
        </a:solidFill>
      </dgm:spPr>
    </dgm:pt>
    <dgm:pt modelId="{A973FA39-C478-499E-8834-70FB885BDAC4}" type="pres">
      <dgm:prSet presAssocID="{14AB2352-4396-4B54-9317-682E22149594}" presName="ParentSmallAccent" presStyleLbl="fgAcc1" presStyleIdx="0" presStyleCnt="1"/>
      <dgm:spPr/>
    </dgm:pt>
    <dgm:pt modelId="{112EBE29-1171-4A91-ABF2-D13ED1A131E5}" type="pres">
      <dgm:prSet presAssocID="{14AB2352-4396-4B54-9317-682E22149594}" presName="Parent" presStyleLbl="revTx" presStyleIdx="0" presStyleCnt="2">
        <dgm:presLayoutVars>
          <dgm:chMax/>
          <dgm:chPref val="4"/>
          <dgm:bulletEnabled val="1"/>
        </dgm:presLayoutVars>
      </dgm:prSet>
      <dgm:spPr/>
      <dgm:t>
        <a:bodyPr/>
        <a:lstStyle/>
        <a:p>
          <a:endParaRPr lang="es-MX"/>
        </a:p>
      </dgm:t>
    </dgm:pt>
    <dgm:pt modelId="{4FFD876B-2CE4-4D86-ABFD-3D66E53CFD96}" type="pres">
      <dgm:prSet presAssocID="{14AB2352-4396-4B54-9317-682E22149594}" presName="childShape" presStyleCnt="0">
        <dgm:presLayoutVars>
          <dgm:chMax val="0"/>
          <dgm:chPref val="0"/>
        </dgm:presLayoutVars>
      </dgm:prSet>
      <dgm:spPr/>
    </dgm:pt>
    <dgm:pt modelId="{0F09DF15-7471-448F-A3B3-72575975D7C6}" type="pres">
      <dgm:prSet presAssocID="{670B3DC9-B392-4B50-A29C-54AF46714857}" presName="childComposite" presStyleCnt="0">
        <dgm:presLayoutVars>
          <dgm:chMax val="0"/>
          <dgm:chPref val="0"/>
        </dgm:presLayoutVars>
      </dgm:prSet>
      <dgm:spPr/>
    </dgm:pt>
    <dgm:pt modelId="{D2638248-1D6C-4FC2-A1E3-5E684D3561D4}" type="pres">
      <dgm:prSet presAssocID="{670B3DC9-B392-4B50-A29C-54AF46714857}" presName="ChildAccent" presStyleLbl="solidFgAcc1" presStyleIdx="0" presStyleCnt="1"/>
      <dgm:spPr>
        <a:ln w="38100">
          <a:solidFill>
            <a:srgbClr val="00FF00"/>
          </a:solidFill>
        </a:ln>
      </dgm:spPr>
    </dgm:pt>
    <dgm:pt modelId="{F714A03D-01BA-49AC-B151-FA118F124A78}" type="pres">
      <dgm:prSet presAssocID="{670B3DC9-B392-4B50-A29C-54AF46714857}" presName="Child" presStyleLbl="revTx" presStyleIdx="1" presStyleCnt="2">
        <dgm:presLayoutVars>
          <dgm:chMax val="0"/>
          <dgm:chPref val="0"/>
          <dgm:bulletEnabled val="1"/>
        </dgm:presLayoutVars>
      </dgm:prSet>
      <dgm:spPr/>
      <dgm:t>
        <a:bodyPr/>
        <a:lstStyle/>
        <a:p>
          <a:endParaRPr lang="es-MX"/>
        </a:p>
      </dgm:t>
    </dgm:pt>
  </dgm:ptLst>
  <dgm:cxnLst>
    <dgm:cxn modelId="{874D5814-93A5-47E3-B47E-B6B73F3ECD31}" srcId="{14AB2352-4396-4B54-9317-682E22149594}" destId="{670B3DC9-B392-4B50-A29C-54AF46714857}" srcOrd="0" destOrd="0" parTransId="{9CF2BDC3-7477-42DE-9963-6BA1D0822659}" sibTransId="{E9661071-7AAA-4819-A8C3-BBB2F8E0B152}"/>
    <dgm:cxn modelId="{2345BCCA-80D3-4AFC-85B6-361304EA292B}" srcId="{6A81644A-16EC-41B3-B861-5C8E20F305B7}" destId="{14AB2352-4396-4B54-9317-682E22149594}" srcOrd="0" destOrd="0" parTransId="{DD5B665C-CF0E-4129-9E2B-B1C9A76FB14F}" sibTransId="{11E368FE-3AFF-4AEE-A7DC-EB660CBD0518}"/>
    <dgm:cxn modelId="{F883B631-9A46-463D-B920-A70585AAAD71}" type="presOf" srcId="{670B3DC9-B392-4B50-A29C-54AF46714857}" destId="{F714A03D-01BA-49AC-B151-FA118F124A78}" srcOrd="0" destOrd="0" presId="urn:microsoft.com/office/officeart/2008/layout/SquareAccentList"/>
    <dgm:cxn modelId="{1BC59E5C-0AEC-4FD0-BEAB-7F4DA754CD9A}" type="presOf" srcId="{14AB2352-4396-4B54-9317-682E22149594}" destId="{112EBE29-1171-4A91-ABF2-D13ED1A131E5}" srcOrd="0" destOrd="0" presId="urn:microsoft.com/office/officeart/2008/layout/SquareAccentList"/>
    <dgm:cxn modelId="{5370E357-C59D-42E8-AF70-D727DB569492}" type="presOf" srcId="{6A81644A-16EC-41B3-B861-5C8E20F305B7}" destId="{3CB48F2E-A154-428A-849F-0D601EE590D1}" srcOrd="0" destOrd="0" presId="urn:microsoft.com/office/officeart/2008/layout/SquareAccentList"/>
    <dgm:cxn modelId="{3A09EC7E-F2C2-41C5-BD40-0B1184EBFBC9}" type="presParOf" srcId="{3CB48F2E-A154-428A-849F-0D601EE590D1}" destId="{874E75A9-D784-4187-9618-C61DFCC39C53}" srcOrd="0" destOrd="0" presId="urn:microsoft.com/office/officeart/2008/layout/SquareAccentList"/>
    <dgm:cxn modelId="{C4534055-7B53-46A5-BCFE-FA8BB5C6895B}" type="presParOf" srcId="{874E75A9-D784-4187-9618-C61DFCC39C53}" destId="{E0877FD1-33CB-47F0-8E6C-DCE889C3BEEF}" srcOrd="0" destOrd="0" presId="urn:microsoft.com/office/officeart/2008/layout/SquareAccentList"/>
    <dgm:cxn modelId="{A68D9591-7FD6-4F7D-A54D-A841CD210438}" type="presParOf" srcId="{E0877FD1-33CB-47F0-8E6C-DCE889C3BEEF}" destId="{0F003EFF-109C-4B3B-A718-6947C1962656}" srcOrd="0" destOrd="0" presId="urn:microsoft.com/office/officeart/2008/layout/SquareAccentList"/>
    <dgm:cxn modelId="{322FA81A-250D-4201-B34A-3826B14AA782}" type="presParOf" srcId="{E0877FD1-33CB-47F0-8E6C-DCE889C3BEEF}" destId="{A973FA39-C478-499E-8834-70FB885BDAC4}" srcOrd="1" destOrd="0" presId="urn:microsoft.com/office/officeart/2008/layout/SquareAccentList"/>
    <dgm:cxn modelId="{214A94A0-ED5B-4ED8-B1A4-3A4A2533385A}" type="presParOf" srcId="{E0877FD1-33CB-47F0-8E6C-DCE889C3BEEF}" destId="{112EBE29-1171-4A91-ABF2-D13ED1A131E5}" srcOrd="2" destOrd="0" presId="urn:microsoft.com/office/officeart/2008/layout/SquareAccentList"/>
    <dgm:cxn modelId="{4AD37822-5ADD-4935-84C1-94AF8176D7AB}" type="presParOf" srcId="{874E75A9-D784-4187-9618-C61DFCC39C53}" destId="{4FFD876B-2CE4-4D86-ABFD-3D66E53CFD96}" srcOrd="1" destOrd="0" presId="urn:microsoft.com/office/officeart/2008/layout/SquareAccentList"/>
    <dgm:cxn modelId="{73F5F792-5AF7-4F9C-B74D-0E6C4591F6E5}" type="presParOf" srcId="{4FFD876B-2CE4-4D86-ABFD-3D66E53CFD96}" destId="{0F09DF15-7471-448F-A3B3-72575975D7C6}" srcOrd="0" destOrd="0" presId="urn:microsoft.com/office/officeart/2008/layout/SquareAccentList"/>
    <dgm:cxn modelId="{7711A423-6C8F-42E7-B87E-A9DD471C9D89}" type="presParOf" srcId="{0F09DF15-7471-448F-A3B3-72575975D7C6}" destId="{D2638248-1D6C-4FC2-A1E3-5E684D3561D4}" srcOrd="0" destOrd="0" presId="urn:microsoft.com/office/officeart/2008/layout/SquareAccentList"/>
    <dgm:cxn modelId="{89939A1F-1C22-4542-907E-E84F5C4A9724}" type="presParOf" srcId="{0F09DF15-7471-448F-A3B3-72575975D7C6}" destId="{F714A03D-01BA-49AC-B151-FA118F124A78}"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81644A-16EC-41B3-B861-5C8E20F305B7}" type="doc">
      <dgm:prSet loTypeId="urn:microsoft.com/office/officeart/2008/layout/SquareAccentList" loCatId="list" qsTypeId="urn:microsoft.com/office/officeart/2005/8/quickstyle/3d1" qsCatId="3D" csTypeId="urn:microsoft.com/office/officeart/2005/8/colors/accent1_2" csCatId="accent1" phldr="1"/>
      <dgm:spPr/>
      <dgm:t>
        <a:bodyPr/>
        <a:lstStyle/>
        <a:p>
          <a:endParaRPr lang="es-MX"/>
        </a:p>
      </dgm:t>
    </dgm:pt>
    <dgm:pt modelId="{14AB2352-4396-4B54-9317-682E22149594}">
      <dgm:prSet phldrT="[Texto]" custT="1"/>
      <dgm:spPr/>
      <dgm:t>
        <a:bodyPr/>
        <a:lstStyle/>
        <a:p>
          <a:pPr algn="just"/>
          <a:r>
            <a:rPr lang="es-MX" sz="3900" dirty="0" smtClean="0">
              <a:solidFill>
                <a:schemeClr val="tx1"/>
              </a:solidFill>
            </a:rPr>
            <a:t>Lo anterior genera:</a:t>
          </a:r>
          <a:endParaRPr lang="es-MX" sz="3900" dirty="0">
            <a:solidFill>
              <a:schemeClr val="tx1"/>
            </a:solidFill>
          </a:endParaRPr>
        </a:p>
      </dgm:t>
    </dgm:pt>
    <dgm:pt modelId="{DD5B665C-CF0E-4129-9E2B-B1C9A76FB14F}" type="parTrans" cxnId="{2345BCCA-80D3-4AFC-85B6-361304EA292B}">
      <dgm:prSet/>
      <dgm:spPr/>
      <dgm:t>
        <a:bodyPr/>
        <a:lstStyle/>
        <a:p>
          <a:pPr algn="just"/>
          <a:endParaRPr lang="es-MX"/>
        </a:p>
      </dgm:t>
    </dgm:pt>
    <dgm:pt modelId="{11E368FE-3AFF-4AEE-A7DC-EB660CBD0518}" type="sibTrans" cxnId="{2345BCCA-80D3-4AFC-85B6-361304EA292B}">
      <dgm:prSet/>
      <dgm:spPr/>
      <dgm:t>
        <a:bodyPr/>
        <a:lstStyle/>
        <a:p>
          <a:pPr algn="just"/>
          <a:endParaRPr lang="es-MX"/>
        </a:p>
      </dgm:t>
    </dgm:pt>
    <dgm:pt modelId="{670B3DC9-B392-4B50-A29C-54AF46714857}">
      <dgm:prSet phldrT="[Texto]"/>
      <dgm:spPr/>
      <dgm:t>
        <a:bodyPr/>
        <a:lstStyle/>
        <a:p>
          <a:pPr algn="just"/>
          <a:r>
            <a:rPr lang="es-MX" dirty="0" smtClean="0"/>
            <a:t>Gran cantidad de información suelta, redundante y de calidad dudosa.</a:t>
          </a:r>
          <a:endParaRPr lang="es-MX" dirty="0"/>
        </a:p>
      </dgm:t>
    </dgm:pt>
    <dgm:pt modelId="{9CF2BDC3-7477-42DE-9963-6BA1D0822659}" type="parTrans" cxnId="{874D5814-93A5-47E3-B47E-B6B73F3ECD31}">
      <dgm:prSet/>
      <dgm:spPr/>
      <dgm:t>
        <a:bodyPr/>
        <a:lstStyle/>
        <a:p>
          <a:pPr algn="just"/>
          <a:endParaRPr lang="es-MX"/>
        </a:p>
      </dgm:t>
    </dgm:pt>
    <dgm:pt modelId="{E9661071-7AAA-4819-A8C3-BBB2F8E0B152}" type="sibTrans" cxnId="{874D5814-93A5-47E3-B47E-B6B73F3ECD31}">
      <dgm:prSet/>
      <dgm:spPr/>
      <dgm:t>
        <a:bodyPr/>
        <a:lstStyle/>
        <a:p>
          <a:pPr algn="just"/>
          <a:endParaRPr lang="es-MX"/>
        </a:p>
      </dgm:t>
    </dgm:pt>
    <dgm:pt modelId="{F521F3E2-02AA-4A57-A0BB-2D2A822BFF9A}">
      <dgm:prSet phldrT="[Texto]"/>
      <dgm:spPr/>
      <dgm:t>
        <a:bodyPr/>
        <a:lstStyle/>
        <a:p>
          <a:pPr algn="just"/>
          <a:r>
            <a:rPr lang="es-MX" dirty="0" smtClean="0"/>
            <a:t>Problemas de interoperabilidad por formatos y sistemas heterogéneos.</a:t>
          </a:r>
          <a:endParaRPr lang="es-MX" dirty="0"/>
        </a:p>
      </dgm:t>
    </dgm:pt>
    <dgm:pt modelId="{10AB6D35-9CBE-4217-85A3-A38B820E09B3}" type="parTrans" cxnId="{DFD0ED4C-D8F6-4075-B007-CB72FDE4D2F0}">
      <dgm:prSet/>
      <dgm:spPr/>
      <dgm:t>
        <a:bodyPr/>
        <a:lstStyle/>
        <a:p>
          <a:pPr algn="just"/>
          <a:endParaRPr lang="es-MX"/>
        </a:p>
      </dgm:t>
    </dgm:pt>
    <dgm:pt modelId="{C5B54242-15CF-47ED-9F48-3861ABCBFCCE}" type="sibTrans" cxnId="{DFD0ED4C-D8F6-4075-B007-CB72FDE4D2F0}">
      <dgm:prSet/>
      <dgm:spPr/>
      <dgm:t>
        <a:bodyPr/>
        <a:lstStyle/>
        <a:p>
          <a:pPr algn="just"/>
          <a:endParaRPr lang="es-MX"/>
        </a:p>
      </dgm:t>
    </dgm:pt>
    <dgm:pt modelId="{56988A8E-E9B8-4CD5-8632-51DB22EEF7F8}">
      <dgm:prSet phldrT="[Texto]"/>
      <dgm:spPr/>
      <dgm:t>
        <a:bodyPr/>
        <a:lstStyle/>
        <a:p>
          <a:pPr algn="just"/>
          <a:r>
            <a:rPr lang="es-MX" dirty="0" smtClean="0"/>
            <a:t>Gran costo de tiempo en búsqueda de información, dado que la semántica debe ser analizada por el usuario</a:t>
          </a:r>
          <a:endParaRPr lang="es-MX" dirty="0"/>
        </a:p>
      </dgm:t>
    </dgm:pt>
    <dgm:pt modelId="{F22E6AAF-75B4-4515-A490-B74901C289CF}" type="parTrans" cxnId="{5E1F6C86-C0E3-4057-99BF-AFE4E547635E}">
      <dgm:prSet/>
      <dgm:spPr/>
      <dgm:t>
        <a:bodyPr/>
        <a:lstStyle/>
        <a:p>
          <a:pPr algn="just"/>
          <a:endParaRPr lang="es-MX"/>
        </a:p>
      </dgm:t>
    </dgm:pt>
    <dgm:pt modelId="{31A6B099-A900-4173-87DE-48DD426A8322}" type="sibTrans" cxnId="{5E1F6C86-C0E3-4057-99BF-AFE4E547635E}">
      <dgm:prSet/>
      <dgm:spPr/>
      <dgm:t>
        <a:bodyPr/>
        <a:lstStyle/>
        <a:p>
          <a:pPr algn="just"/>
          <a:endParaRPr lang="es-MX"/>
        </a:p>
      </dgm:t>
    </dgm:pt>
    <dgm:pt modelId="{3CB48F2E-A154-428A-849F-0D601EE590D1}" type="pres">
      <dgm:prSet presAssocID="{6A81644A-16EC-41B3-B861-5C8E20F305B7}" presName="layout" presStyleCnt="0">
        <dgm:presLayoutVars>
          <dgm:chMax/>
          <dgm:chPref/>
          <dgm:dir/>
          <dgm:resizeHandles/>
        </dgm:presLayoutVars>
      </dgm:prSet>
      <dgm:spPr/>
      <dgm:t>
        <a:bodyPr/>
        <a:lstStyle/>
        <a:p>
          <a:endParaRPr lang="es-MX"/>
        </a:p>
      </dgm:t>
    </dgm:pt>
    <dgm:pt modelId="{874E75A9-D784-4187-9618-C61DFCC39C53}" type="pres">
      <dgm:prSet presAssocID="{14AB2352-4396-4B54-9317-682E22149594}" presName="root" presStyleCnt="0">
        <dgm:presLayoutVars>
          <dgm:chMax/>
          <dgm:chPref/>
        </dgm:presLayoutVars>
      </dgm:prSet>
      <dgm:spPr/>
    </dgm:pt>
    <dgm:pt modelId="{E0877FD1-33CB-47F0-8E6C-DCE889C3BEEF}" type="pres">
      <dgm:prSet presAssocID="{14AB2352-4396-4B54-9317-682E22149594}" presName="rootComposite" presStyleCnt="0">
        <dgm:presLayoutVars/>
      </dgm:prSet>
      <dgm:spPr/>
    </dgm:pt>
    <dgm:pt modelId="{0F003EFF-109C-4B3B-A718-6947C1962656}" type="pres">
      <dgm:prSet presAssocID="{14AB2352-4396-4B54-9317-682E22149594}" presName="ParentAccent" presStyleLbl="alignNode1" presStyleIdx="0" presStyleCnt="1"/>
      <dgm:spPr>
        <a:solidFill>
          <a:srgbClr val="FF0000"/>
        </a:solidFill>
      </dgm:spPr>
      <dgm:t>
        <a:bodyPr/>
        <a:lstStyle/>
        <a:p>
          <a:endParaRPr lang="es-MX"/>
        </a:p>
      </dgm:t>
    </dgm:pt>
    <dgm:pt modelId="{A973FA39-C478-499E-8834-70FB885BDAC4}" type="pres">
      <dgm:prSet presAssocID="{14AB2352-4396-4B54-9317-682E22149594}" presName="ParentSmallAccent" presStyleLbl="fgAcc1" presStyleIdx="0" presStyleCnt="1"/>
      <dgm:spPr>
        <a:ln>
          <a:solidFill>
            <a:srgbClr val="FF3300"/>
          </a:solidFill>
        </a:ln>
      </dgm:spPr>
      <dgm:t>
        <a:bodyPr/>
        <a:lstStyle/>
        <a:p>
          <a:endParaRPr lang="es-MX"/>
        </a:p>
      </dgm:t>
    </dgm:pt>
    <dgm:pt modelId="{112EBE29-1171-4A91-ABF2-D13ED1A131E5}" type="pres">
      <dgm:prSet presAssocID="{14AB2352-4396-4B54-9317-682E22149594}" presName="Parent" presStyleLbl="revTx" presStyleIdx="0" presStyleCnt="4">
        <dgm:presLayoutVars>
          <dgm:chMax/>
          <dgm:chPref val="4"/>
          <dgm:bulletEnabled val="1"/>
        </dgm:presLayoutVars>
      </dgm:prSet>
      <dgm:spPr/>
      <dgm:t>
        <a:bodyPr/>
        <a:lstStyle/>
        <a:p>
          <a:endParaRPr lang="es-MX"/>
        </a:p>
      </dgm:t>
    </dgm:pt>
    <dgm:pt modelId="{4FFD876B-2CE4-4D86-ABFD-3D66E53CFD96}" type="pres">
      <dgm:prSet presAssocID="{14AB2352-4396-4B54-9317-682E22149594}" presName="childShape" presStyleCnt="0">
        <dgm:presLayoutVars>
          <dgm:chMax val="0"/>
          <dgm:chPref val="0"/>
        </dgm:presLayoutVars>
      </dgm:prSet>
      <dgm:spPr/>
    </dgm:pt>
    <dgm:pt modelId="{0F09DF15-7471-448F-A3B3-72575975D7C6}" type="pres">
      <dgm:prSet presAssocID="{670B3DC9-B392-4B50-A29C-54AF46714857}" presName="childComposite" presStyleCnt="0">
        <dgm:presLayoutVars>
          <dgm:chMax val="0"/>
          <dgm:chPref val="0"/>
        </dgm:presLayoutVars>
      </dgm:prSet>
      <dgm:spPr/>
    </dgm:pt>
    <dgm:pt modelId="{D2638248-1D6C-4FC2-A1E3-5E684D3561D4}" type="pres">
      <dgm:prSet presAssocID="{670B3DC9-B392-4B50-A29C-54AF46714857}" presName="ChildAccent" presStyleLbl="solidFgAcc1" presStyleIdx="0" presStyleCnt="3"/>
      <dgm:spPr>
        <a:ln w="38100">
          <a:solidFill>
            <a:srgbClr val="FF0000"/>
          </a:solidFill>
        </a:ln>
      </dgm:spPr>
      <dgm:t>
        <a:bodyPr/>
        <a:lstStyle/>
        <a:p>
          <a:endParaRPr lang="es-MX"/>
        </a:p>
      </dgm:t>
    </dgm:pt>
    <dgm:pt modelId="{F714A03D-01BA-49AC-B151-FA118F124A78}" type="pres">
      <dgm:prSet presAssocID="{670B3DC9-B392-4B50-A29C-54AF46714857}" presName="Child" presStyleLbl="revTx" presStyleIdx="1" presStyleCnt="4">
        <dgm:presLayoutVars>
          <dgm:chMax val="0"/>
          <dgm:chPref val="0"/>
          <dgm:bulletEnabled val="1"/>
        </dgm:presLayoutVars>
      </dgm:prSet>
      <dgm:spPr/>
      <dgm:t>
        <a:bodyPr/>
        <a:lstStyle/>
        <a:p>
          <a:endParaRPr lang="es-MX"/>
        </a:p>
      </dgm:t>
    </dgm:pt>
    <dgm:pt modelId="{FCE30550-49FD-4149-8E27-149B8219058F}" type="pres">
      <dgm:prSet presAssocID="{F521F3E2-02AA-4A57-A0BB-2D2A822BFF9A}" presName="childComposite" presStyleCnt="0">
        <dgm:presLayoutVars>
          <dgm:chMax val="0"/>
          <dgm:chPref val="0"/>
        </dgm:presLayoutVars>
      </dgm:prSet>
      <dgm:spPr/>
    </dgm:pt>
    <dgm:pt modelId="{1E8EC8EF-2E17-4534-B128-BF55E65E25EC}" type="pres">
      <dgm:prSet presAssocID="{F521F3E2-02AA-4A57-A0BB-2D2A822BFF9A}" presName="ChildAccent" presStyleLbl="solidFgAcc1" presStyleIdx="1" presStyleCnt="3"/>
      <dgm:spPr>
        <a:ln w="38100">
          <a:solidFill>
            <a:srgbClr val="FF3300"/>
          </a:solidFill>
        </a:ln>
      </dgm:spPr>
      <dgm:t>
        <a:bodyPr/>
        <a:lstStyle/>
        <a:p>
          <a:endParaRPr lang="es-MX"/>
        </a:p>
      </dgm:t>
    </dgm:pt>
    <dgm:pt modelId="{AC7BCA89-D338-4642-8F98-53553B463636}" type="pres">
      <dgm:prSet presAssocID="{F521F3E2-02AA-4A57-A0BB-2D2A822BFF9A}" presName="Child" presStyleLbl="revTx" presStyleIdx="2" presStyleCnt="4">
        <dgm:presLayoutVars>
          <dgm:chMax val="0"/>
          <dgm:chPref val="0"/>
          <dgm:bulletEnabled val="1"/>
        </dgm:presLayoutVars>
      </dgm:prSet>
      <dgm:spPr/>
      <dgm:t>
        <a:bodyPr/>
        <a:lstStyle/>
        <a:p>
          <a:endParaRPr lang="es-MX"/>
        </a:p>
      </dgm:t>
    </dgm:pt>
    <dgm:pt modelId="{51991D82-A5AC-4960-8380-6FB02208B6BA}" type="pres">
      <dgm:prSet presAssocID="{56988A8E-E9B8-4CD5-8632-51DB22EEF7F8}" presName="childComposite" presStyleCnt="0">
        <dgm:presLayoutVars>
          <dgm:chMax val="0"/>
          <dgm:chPref val="0"/>
        </dgm:presLayoutVars>
      </dgm:prSet>
      <dgm:spPr/>
    </dgm:pt>
    <dgm:pt modelId="{560CF0FE-CF10-40D8-9A4E-22870F54CE15}" type="pres">
      <dgm:prSet presAssocID="{56988A8E-E9B8-4CD5-8632-51DB22EEF7F8}" presName="ChildAccent" presStyleLbl="solidFgAcc1" presStyleIdx="2" presStyleCnt="3"/>
      <dgm:spPr>
        <a:ln w="38100">
          <a:solidFill>
            <a:srgbClr val="FF9933"/>
          </a:solidFill>
        </a:ln>
      </dgm:spPr>
      <dgm:t>
        <a:bodyPr/>
        <a:lstStyle/>
        <a:p>
          <a:endParaRPr lang="es-MX"/>
        </a:p>
      </dgm:t>
    </dgm:pt>
    <dgm:pt modelId="{E81BA56A-4150-4BFE-9141-4751F0FF0A43}" type="pres">
      <dgm:prSet presAssocID="{56988A8E-E9B8-4CD5-8632-51DB22EEF7F8}" presName="Child" presStyleLbl="revTx" presStyleIdx="3" presStyleCnt="4">
        <dgm:presLayoutVars>
          <dgm:chMax val="0"/>
          <dgm:chPref val="0"/>
          <dgm:bulletEnabled val="1"/>
        </dgm:presLayoutVars>
      </dgm:prSet>
      <dgm:spPr/>
      <dgm:t>
        <a:bodyPr/>
        <a:lstStyle/>
        <a:p>
          <a:endParaRPr lang="es-MX"/>
        </a:p>
      </dgm:t>
    </dgm:pt>
  </dgm:ptLst>
  <dgm:cxnLst>
    <dgm:cxn modelId="{54F1A432-42F6-4A57-AD0F-479B318F595D}" type="presOf" srcId="{670B3DC9-B392-4B50-A29C-54AF46714857}" destId="{F714A03D-01BA-49AC-B151-FA118F124A78}" srcOrd="0" destOrd="0" presId="urn:microsoft.com/office/officeart/2008/layout/SquareAccentList"/>
    <dgm:cxn modelId="{BCC0128E-1E8D-4378-8B51-C12E7886586F}" type="presOf" srcId="{F521F3E2-02AA-4A57-A0BB-2D2A822BFF9A}" destId="{AC7BCA89-D338-4642-8F98-53553B463636}" srcOrd="0" destOrd="0" presId="urn:microsoft.com/office/officeart/2008/layout/SquareAccentList"/>
    <dgm:cxn modelId="{874D5814-93A5-47E3-B47E-B6B73F3ECD31}" srcId="{14AB2352-4396-4B54-9317-682E22149594}" destId="{670B3DC9-B392-4B50-A29C-54AF46714857}" srcOrd="0" destOrd="0" parTransId="{9CF2BDC3-7477-42DE-9963-6BA1D0822659}" sibTransId="{E9661071-7AAA-4819-A8C3-BBB2F8E0B152}"/>
    <dgm:cxn modelId="{418529AE-21F2-4FCA-9667-D5C72A833405}" type="presOf" srcId="{6A81644A-16EC-41B3-B861-5C8E20F305B7}" destId="{3CB48F2E-A154-428A-849F-0D601EE590D1}" srcOrd="0" destOrd="0" presId="urn:microsoft.com/office/officeart/2008/layout/SquareAccentList"/>
    <dgm:cxn modelId="{5E1F6C86-C0E3-4057-99BF-AFE4E547635E}" srcId="{14AB2352-4396-4B54-9317-682E22149594}" destId="{56988A8E-E9B8-4CD5-8632-51DB22EEF7F8}" srcOrd="2" destOrd="0" parTransId="{F22E6AAF-75B4-4515-A490-B74901C289CF}" sibTransId="{31A6B099-A900-4173-87DE-48DD426A8322}"/>
    <dgm:cxn modelId="{EF05304D-F610-45C0-A0C2-3ACE9F1764A5}" type="presOf" srcId="{14AB2352-4396-4B54-9317-682E22149594}" destId="{112EBE29-1171-4A91-ABF2-D13ED1A131E5}" srcOrd="0" destOrd="0" presId="urn:microsoft.com/office/officeart/2008/layout/SquareAccentList"/>
    <dgm:cxn modelId="{DFD0ED4C-D8F6-4075-B007-CB72FDE4D2F0}" srcId="{14AB2352-4396-4B54-9317-682E22149594}" destId="{F521F3E2-02AA-4A57-A0BB-2D2A822BFF9A}" srcOrd="1" destOrd="0" parTransId="{10AB6D35-9CBE-4217-85A3-A38B820E09B3}" sibTransId="{C5B54242-15CF-47ED-9F48-3861ABCBFCCE}"/>
    <dgm:cxn modelId="{2345BCCA-80D3-4AFC-85B6-361304EA292B}" srcId="{6A81644A-16EC-41B3-B861-5C8E20F305B7}" destId="{14AB2352-4396-4B54-9317-682E22149594}" srcOrd="0" destOrd="0" parTransId="{DD5B665C-CF0E-4129-9E2B-B1C9A76FB14F}" sibTransId="{11E368FE-3AFF-4AEE-A7DC-EB660CBD0518}"/>
    <dgm:cxn modelId="{568FE2DE-81CE-46B5-9DB1-04E34E85E9A7}" type="presOf" srcId="{56988A8E-E9B8-4CD5-8632-51DB22EEF7F8}" destId="{E81BA56A-4150-4BFE-9141-4751F0FF0A43}" srcOrd="0" destOrd="0" presId="urn:microsoft.com/office/officeart/2008/layout/SquareAccentList"/>
    <dgm:cxn modelId="{57360E31-1831-45DA-8047-EEA871EA2DE0}" type="presParOf" srcId="{3CB48F2E-A154-428A-849F-0D601EE590D1}" destId="{874E75A9-D784-4187-9618-C61DFCC39C53}" srcOrd="0" destOrd="0" presId="urn:microsoft.com/office/officeart/2008/layout/SquareAccentList"/>
    <dgm:cxn modelId="{B2B83BC0-CF77-474B-93B2-6D17501EB97A}" type="presParOf" srcId="{874E75A9-D784-4187-9618-C61DFCC39C53}" destId="{E0877FD1-33CB-47F0-8E6C-DCE889C3BEEF}" srcOrd="0" destOrd="0" presId="urn:microsoft.com/office/officeart/2008/layout/SquareAccentList"/>
    <dgm:cxn modelId="{A9A99237-1994-49FE-86D7-3DC25D8920AA}" type="presParOf" srcId="{E0877FD1-33CB-47F0-8E6C-DCE889C3BEEF}" destId="{0F003EFF-109C-4B3B-A718-6947C1962656}" srcOrd="0" destOrd="0" presId="urn:microsoft.com/office/officeart/2008/layout/SquareAccentList"/>
    <dgm:cxn modelId="{2A0F0494-F0EE-489F-9B7A-3FC884596A1D}" type="presParOf" srcId="{E0877FD1-33CB-47F0-8E6C-DCE889C3BEEF}" destId="{A973FA39-C478-499E-8834-70FB885BDAC4}" srcOrd="1" destOrd="0" presId="urn:microsoft.com/office/officeart/2008/layout/SquareAccentList"/>
    <dgm:cxn modelId="{2E33FD01-8656-40E9-B03C-0F4EE16A06F0}" type="presParOf" srcId="{E0877FD1-33CB-47F0-8E6C-DCE889C3BEEF}" destId="{112EBE29-1171-4A91-ABF2-D13ED1A131E5}" srcOrd="2" destOrd="0" presId="urn:microsoft.com/office/officeart/2008/layout/SquareAccentList"/>
    <dgm:cxn modelId="{60652EDF-A282-4FB3-953D-ED1BF9DEB453}" type="presParOf" srcId="{874E75A9-D784-4187-9618-C61DFCC39C53}" destId="{4FFD876B-2CE4-4D86-ABFD-3D66E53CFD96}" srcOrd="1" destOrd="0" presId="urn:microsoft.com/office/officeart/2008/layout/SquareAccentList"/>
    <dgm:cxn modelId="{BEAD2ABC-0693-4C33-B3AE-A9AF96F0458A}" type="presParOf" srcId="{4FFD876B-2CE4-4D86-ABFD-3D66E53CFD96}" destId="{0F09DF15-7471-448F-A3B3-72575975D7C6}" srcOrd="0" destOrd="0" presId="urn:microsoft.com/office/officeart/2008/layout/SquareAccentList"/>
    <dgm:cxn modelId="{33F63EEA-B0DD-4906-8CB4-DAD7539FD1B4}" type="presParOf" srcId="{0F09DF15-7471-448F-A3B3-72575975D7C6}" destId="{D2638248-1D6C-4FC2-A1E3-5E684D3561D4}" srcOrd="0" destOrd="0" presId="urn:microsoft.com/office/officeart/2008/layout/SquareAccentList"/>
    <dgm:cxn modelId="{9CD7A8FA-81C7-47E4-910A-4F54A60DA43F}" type="presParOf" srcId="{0F09DF15-7471-448F-A3B3-72575975D7C6}" destId="{F714A03D-01BA-49AC-B151-FA118F124A78}" srcOrd="1" destOrd="0" presId="urn:microsoft.com/office/officeart/2008/layout/SquareAccentList"/>
    <dgm:cxn modelId="{1AE71593-2B7D-440D-904D-2198BD5894EB}" type="presParOf" srcId="{4FFD876B-2CE4-4D86-ABFD-3D66E53CFD96}" destId="{FCE30550-49FD-4149-8E27-149B8219058F}" srcOrd="1" destOrd="0" presId="urn:microsoft.com/office/officeart/2008/layout/SquareAccentList"/>
    <dgm:cxn modelId="{F979B434-93C5-4D9C-9978-40FB2E8B72BC}" type="presParOf" srcId="{FCE30550-49FD-4149-8E27-149B8219058F}" destId="{1E8EC8EF-2E17-4534-B128-BF55E65E25EC}" srcOrd="0" destOrd="0" presId="urn:microsoft.com/office/officeart/2008/layout/SquareAccentList"/>
    <dgm:cxn modelId="{F420EA72-D1AB-44DF-8552-1E59508B39DB}" type="presParOf" srcId="{FCE30550-49FD-4149-8E27-149B8219058F}" destId="{AC7BCA89-D338-4642-8F98-53553B463636}" srcOrd="1" destOrd="0" presId="urn:microsoft.com/office/officeart/2008/layout/SquareAccentList"/>
    <dgm:cxn modelId="{78FD9169-255B-4BE2-AF39-BB65B4837791}" type="presParOf" srcId="{4FFD876B-2CE4-4D86-ABFD-3D66E53CFD96}" destId="{51991D82-A5AC-4960-8380-6FB02208B6BA}" srcOrd="2" destOrd="0" presId="urn:microsoft.com/office/officeart/2008/layout/SquareAccentList"/>
    <dgm:cxn modelId="{25F58544-CD5D-4826-B2CD-5374A49D0CA6}" type="presParOf" srcId="{51991D82-A5AC-4960-8380-6FB02208B6BA}" destId="{560CF0FE-CF10-40D8-9A4E-22870F54CE15}" srcOrd="0" destOrd="0" presId="urn:microsoft.com/office/officeart/2008/layout/SquareAccentList"/>
    <dgm:cxn modelId="{D19D734F-3B03-4FC5-A6FF-1BE325CDF910}" type="presParOf" srcId="{51991D82-A5AC-4960-8380-6FB02208B6BA}" destId="{E81BA56A-4150-4BFE-9141-4751F0FF0A43}" srcOrd="1" destOrd="0" presId="urn:microsoft.com/office/officeart/2008/layout/Square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1A6C1B-DACB-436D-B081-2D79FE75D2B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s-MX"/>
        </a:p>
      </dgm:t>
    </dgm:pt>
    <dgm:pt modelId="{7F4588E3-24FD-4356-A4D0-4D8659402A9D}">
      <dgm:prSet phldrT="[Texto]"/>
      <dgm:spPr/>
      <dgm:t>
        <a:bodyPr/>
        <a:lstStyle/>
        <a:p>
          <a:endParaRPr lang="es-MX" dirty="0"/>
        </a:p>
      </dgm:t>
    </dgm:pt>
    <dgm:pt modelId="{4914CDEF-51A4-46A2-8564-9F87E401D487}" type="parTrans" cxnId="{08017AFA-6166-4E81-8B57-BE5797FDF322}">
      <dgm:prSet/>
      <dgm:spPr/>
      <dgm:t>
        <a:bodyPr/>
        <a:lstStyle/>
        <a:p>
          <a:endParaRPr lang="es-MX"/>
        </a:p>
      </dgm:t>
    </dgm:pt>
    <dgm:pt modelId="{BAB1DF22-5591-4638-9CFC-D1F13145885F}" type="sibTrans" cxnId="{08017AFA-6166-4E81-8B57-BE5797FDF322}">
      <dgm:prSet/>
      <dgm:spPr/>
      <dgm:t>
        <a:bodyPr/>
        <a:lstStyle/>
        <a:p>
          <a:endParaRPr lang="es-MX"/>
        </a:p>
      </dgm:t>
    </dgm:pt>
    <dgm:pt modelId="{6DF9C8EF-B5DD-43A0-9B8B-2ABA10FCFC52}">
      <dgm:prSet phldrT="[Texto]" custT="1"/>
      <dgm:spPr/>
      <dgm:t>
        <a:bodyPr/>
        <a:lstStyle/>
        <a:p>
          <a:r>
            <a:rPr lang="es-MX" sz="2100" dirty="0" smtClean="0"/>
            <a:t>  </a:t>
          </a:r>
          <a:endParaRPr lang="es-MX" sz="2400" dirty="0"/>
        </a:p>
      </dgm:t>
    </dgm:pt>
    <dgm:pt modelId="{E556C5E7-D654-44CC-98F9-92BFE57C8C29}" type="parTrans" cxnId="{4F96ACB1-0889-458D-BADC-6195505D29B5}">
      <dgm:prSet/>
      <dgm:spPr/>
      <dgm:t>
        <a:bodyPr/>
        <a:lstStyle/>
        <a:p>
          <a:endParaRPr lang="es-MX"/>
        </a:p>
      </dgm:t>
    </dgm:pt>
    <dgm:pt modelId="{E9924852-1037-45AC-8A70-1CF87E835D53}" type="sibTrans" cxnId="{4F96ACB1-0889-458D-BADC-6195505D29B5}">
      <dgm:prSet/>
      <dgm:spPr/>
      <dgm:t>
        <a:bodyPr/>
        <a:lstStyle/>
        <a:p>
          <a:endParaRPr lang="es-MX"/>
        </a:p>
      </dgm:t>
    </dgm:pt>
    <dgm:pt modelId="{8499B83D-2806-429F-A5ED-1990325D3FB3}">
      <dgm:prSet phldrT="[Texto]" custT="1"/>
      <dgm:spPr/>
      <dgm:t>
        <a:bodyPr/>
        <a:lstStyle/>
        <a:p>
          <a:pPr algn="ctr"/>
          <a:r>
            <a:rPr lang="es-MX" sz="1600" dirty="0" smtClean="0">
              <a:solidFill>
                <a:srgbClr val="00FF00"/>
              </a:solidFill>
            </a:rPr>
            <a:t>1.</a:t>
          </a:r>
          <a:endParaRPr lang="es-MX" sz="1600" dirty="0">
            <a:solidFill>
              <a:srgbClr val="00FF00"/>
            </a:solidFill>
          </a:endParaRPr>
        </a:p>
      </dgm:t>
    </dgm:pt>
    <dgm:pt modelId="{CBF1D149-848A-4732-8139-54D2CD8CA94C}" type="parTrans" cxnId="{640EB3F0-3BB6-48C6-8377-30E7695BE5E9}">
      <dgm:prSet/>
      <dgm:spPr/>
      <dgm:t>
        <a:bodyPr/>
        <a:lstStyle/>
        <a:p>
          <a:endParaRPr lang="es-MX"/>
        </a:p>
      </dgm:t>
    </dgm:pt>
    <dgm:pt modelId="{0ADBF855-E45A-4EA1-8AE3-8CB1E3A1F7E3}" type="sibTrans" cxnId="{640EB3F0-3BB6-48C6-8377-30E7695BE5E9}">
      <dgm:prSet/>
      <dgm:spPr/>
      <dgm:t>
        <a:bodyPr/>
        <a:lstStyle/>
        <a:p>
          <a:endParaRPr lang="es-MX"/>
        </a:p>
      </dgm:t>
    </dgm:pt>
    <dgm:pt modelId="{70470025-A0E8-4D32-9350-432090C4197F}">
      <dgm:prSet phldrT="[Texto]"/>
      <dgm:spPr/>
      <dgm:t>
        <a:bodyPr/>
        <a:lstStyle/>
        <a:p>
          <a:pPr algn="just"/>
          <a:r>
            <a:rPr lang="es-MX" dirty="0" smtClean="0">
              <a:solidFill>
                <a:srgbClr val="6600FF"/>
              </a:solidFill>
            </a:rPr>
            <a:t>    </a:t>
          </a:r>
          <a:r>
            <a:rPr lang="es-MX" dirty="0" smtClean="0">
              <a:solidFill>
                <a:srgbClr val="FF3300"/>
              </a:solidFill>
            </a:rPr>
            <a:t>E</a:t>
          </a:r>
          <a:r>
            <a:rPr lang="es-MX" i="1" dirty="0" smtClean="0">
              <a:solidFill>
                <a:srgbClr val="FF3300"/>
              </a:solidFill>
            </a:rPr>
            <a:t>s una Web extendida, dotada de mayor significado en la que cualquier usuario en Internet podrá encontrar respuestas a sus preguntas de forma más rápida y sencilla gracias a una información mejor definida</a:t>
          </a:r>
          <a:r>
            <a:rPr lang="es-MX" dirty="0" smtClean="0">
              <a:solidFill>
                <a:srgbClr val="FF3300"/>
              </a:solidFill>
            </a:rPr>
            <a:t>.</a:t>
          </a:r>
          <a:endParaRPr lang="es-MX" dirty="0">
            <a:solidFill>
              <a:srgbClr val="FF3300"/>
            </a:solidFill>
          </a:endParaRPr>
        </a:p>
      </dgm:t>
    </dgm:pt>
    <dgm:pt modelId="{432F10F5-9B5D-4431-B9BD-923193074E28}" type="parTrans" cxnId="{EF0A0A0B-227D-4689-8120-D2BBBC98BAEA}">
      <dgm:prSet/>
      <dgm:spPr/>
      <dgm:t>
        <a:bodyPr/>
        <a:lstStyle/>
        <a:p>
          <a:endParaRPr lang="es-MX"/>
        </a:p>
      </dgm:t>
    </dgm:pt>
    <dgm:pt modelId="{A865019E-8503-4999-86CC-F2493DDD9242}" type="sibTrans" cxnId="{EF0A0A0B-227D-4689-8120-D2BBBC98BAEA}">
      <dgm:prSet/>
      <dgm:spPr/>
      <dgm:t>
        <a:bodyPr/>
        <a:lstStyle/>
        <a:p>
          <a:endParaRPr lang="es-MX"/>
        </a:p>
      </dgm:t>
    </dgm:pt>
    <dgm:pt modelId="{B1E50358-DB7E-4336-B633-CA7040E90878}">
      <dgm:prSet phldrT="[Texto]" custT="1"/>
      <dgm:spPr/>
      <dgm:t>
        <a:bodyPr/>
        <a:lstStyle/>
        <a:p>
          <a:pPr algn="ctr"/>
          <a:r>
            <a:rPr lang="es-MX" sz="1600" dirty="0" smtClean="0">
              <a:solidFill>
                <a:srgbClr val="FF0000"/>
              </a:solidFill>
            </a:rPr>
            <a:t>2.</a:t>
          </a:r>
          <a:endParaRPr lang="es-MX" sz="1600" dirty="0">
            <a:solidFill>
              <a:srgbClr val="FF0000"/>
            </a:solidFill>
          </a:endParaRPr>
        </a:p>
      </dgm:t>
    </dgm:pt>
    <dgm:pt modelId="{83A975B8-1756-4EFD-8309-C5B615D03444}" type="parTrans" cxnId="{0A8AF42E-50D3-428B-B4C8-115D95EF37D3}">
      <dgm:prSet/>
      <dgm:spPr/>
      <dgm:t>
        <a:bodyPr/>
        <a:lstStyle/>
        <a:p>
          <a:endParaRPr lang="es-MX"/>
        </a:p>
      </dgm:t>
    </dgm:pt>
    <dgm:pt modelId="{A2B8EA43-C27D-477D-865C-BB145B21D506}" type="sibTrans" cxnId="{0A8AF42E-50D3-428B-B4C8-115D95EF37D3}">
      <dgm:prSet/>
      <dgm:spPr/>
      <dgm:t>
        <a:bodyPr/>
        <a:lstStyle/>
        <a:p>
          <a:endParaRPr lang="es-MX"/>
        </a:p>
      </dgm:t>
    </dgm:pt>
    <dgm:pt modelId="{F27FE955-DEA8-42C9-8315-C76800163E1A}">
      <dgm:prSet phldrT="[Texto]"/>
      <dgm:spPr/>
      <dgm:t>
        <a:bodyPr/>
        <a:lstStyle/>
        <a:p>
          <a:pPr algn="just"/>
          <a:r>
            <a:rPr lang="es-MX" dirty="0" smtClean="0">
              <a:solidFill>
                <a:srgbClr val="00B0F0"/>
              </a:solidFill>
            </a:rPr>
            <a:t>     </a:t>
          </a:r>
          <a:r>
            <a:rPr lang="es-MX" dirty="0" smtClean="0">
              <a:solidFill>
                <a:srgbClr val="FFC000"/>
              </a:solidFill>
            </a:rPr>
            <a:t>Al dotar a la Web de más significado y, por lo tanto, de más semántica, se pueden obtener soluciones a problemas habituales en la búsqueda de información gracias a la utilización de una infraestructura común, mediante la cual, es posible compartir, procesar y transferir información de forma sencilla</a:t>
          </a:r>
          <a:endParaRPr lang="es-MX" dirty="0">
            <a:solidFill>
              <a:srgbClr val="FFC000"/>
            </a:solidFill>
          </a:endParaRPr>
        </a:p>
      </dgm:t>
    </dgm:pt>
    <dgm:pt modelId="{F43B3683-7ADE-405C-A80F-6CC78F52B387}" type="parTrans" cxnId="{445DB144-AAA0-4C75-A371-8F04DF576B81}">
      <dgm:prSet/>
      <dgm:spPr/>
      <dgm:t>
        <a:bodyPr/>
        <a:lstStyle/>
        <a:p>
          <a:endParaRPr lang="es-MX"/>
        </a:p>
      </dgm:t>
    </dgm:pt>
    <dgm:pt modelId="{1444113A-2DFD-4160-8AC3-B5F44D7F23DC}" type="sibTrans" cxnId="{445DB144-AAA0-4C75-A371-8F04DF576B81}">
      <dgm:prSet/>
      <dgm:spPr/>
      <dgm:t>
        <a:bodyPr/>
        <a:lstStyle/>
        <a:p>
          <a:endParaRPr lang="es-MX"/>
        </a:p>
      </dgm:t>
    </dgm:pt>
    <dgm:pt modelId="{752B3A8A-C793-4272-ACEE-D548BACC372D}">
      <dgm:prSet phldrT="[Texto]" custT="1"/>
      <dgm:spPr/>
      <dgm:t>
        <a:bodyPr/>
        <a:lstStyle/>
        <a:p>
          <a:pPr algn="ctr"/>
          <a:r>
            <a:rPr lang="es-MX" sz="1400" dirty="0" smtClean="0">
              <a:solidFill>
                <a:srgbClr val="FFC000"/>
              </a:solidFill>
            </a:rPr>
            <a:t>3.</a:t>
          </a:r>
          <a:endParaRPr lang="es-MX" sz="1400" dirty="0">
            <a:solidFill>
              <a:srgbClr val="FFC000"/>
            </a:solidFill>
          </a:endParaRPr>
        </a:p>
      </dgm:t>
    </dgm:pt>
    <dgm:pt modelId="{489F7EA1-8BC1-48D1-A63A-E6961F99F3A4}" type="parTrans" cxnId="{5D3EFA40-561C-48D0-A906-19862F96A2D9}">
      <dgm:prSet/>
      <dgm:spPr/>
      <dgm:t>
        <a:bodyPr/>
        <a:lstStyle/>
        <a:p>
          <a:endParaRPr lang="es-MX"/>
        </a:p>
      </dgm:t>
    </dgm:pt>
    <dgm:pt modelId="{DEC75372-CD0C-44A3-9165-544F72ECF793}" type="sibTrans" cxnId="{5D3EFA40-561C-48D0-A906-19862F96A2D9}">
      <dgm:prSet/>
      <dgm:spPr/>
      <dgm:t>
        <a:bodyPr/>
        <a:lstStyle/>
        <a:p>
          <a:endParaRPr lang="es-MX"/>
        </a:p>
      </dgm:t>
    </dgm:pt>
    <dgm:pt modelId="{3B787861-C47E-424F-9CA8-C9E4EC3128C6}">
      <dgm:prSet phldrT="[Texto]"/>
      <dgm:spPr/>
      <dgm:t>
        <a:bodyPr/>
        <a:lstStyle/>
        <a:p>
          <a:pPr algn="just"/>
          <a:r>
            <a:rPr lang="es-MX" dirty="0" smtClean="0">
              <a:solidFill>
                <a:srgbClr val="66FF66"/>
              </a:solidFill>
            </a:rPr>
            <a:t>     </a:t>
          </a:r>
          <a:r>
            <a:rPr lang="es-MX" dirty="0" smtClean="0">
              <a:solidFill>
                <a:srgbClr val="00FF00"/>
              </a:solidFill>
            </a:rPr>
            <a:t>Esta Web extendida y basada en el significado, se apoya en lenguajes universales que resuelven los problemas ocasionados por una Web carente de semántica en la que, en ocasiones, el acceso a la información se convierte en una tarea difícil y frustrante.</a:t>
          </a:r>
          <a:endParaRPr lang="es-MX" dirty="0">
            <a:solidFill>
              <a:srgbClr val="00FF00"/>
            </a:solidFill>
          </a:endParaRPr>
        </a:p>
      </dgm:t>
    </dgm:pt>
    <dgm:pt modelId="{8D05F3DE-8CF2-4C5D-A1EF-86CAB2F491EA}" type="parTrans" cxnId="{887BBE10-2B5A-42B7-AE96-8C9C3EB5C082}">
      <dgm:prSet/>
      <dgm:spPr/>
      <dgm:t>
        <a:bodyPr/>
        <a:lstStyle/>
        <a:p>
          <a:endParaRPr lang="es-MX"/>
        </a:p>
      </dgm:t>
    </dgm:pt>
    <dgm:pt modelId="{BAEAA220-4650-4BD5-8975-19D05A69F420}" type="sibTrans" cxnId="{887BBE10-2B5A-42B7-AE96-8C9C3EB5C082}">
      <dgm:prSet/>
      <dgm:spPr/>
      <dgm:t>
        <a:bodyPr/>
        <a:lstStyle/>
        <a:p>
          <a:endParaRPr lang="es-MX"/>
        </a:p>
      </dgm:t>
    </dgm:pt>
    <dgm:pt modelId="{D2B4687F-86B7-4CFB-8867-C2989CCCB763}">
      <dgm:prSet phldrT="[Texto]"/>
      <dgm:spPr/>
      <dgm:t>
        <a:bodyPr/>
        <a:lstStyle/>
        <a:p>
          <a:endParaRPr lang="es-MX" dirty="0"/>
        </a:p>
      </dgm:t>
    </dgm:pt>
    <dgm:pt modelId="{84B8EBE4-0DB0-4C2A-9F8C-D8F7D4BF0631}" type="parTrans" cxnId="{FE192F77-3964-4D36-ADB5-D10454C43160}">
      <dgm:prSet/>
      <dgm:spPr/>
      <dgm:t>
        <a:bodyPr/>
        <a:lstStyle/>
        <a:p>
          <a:endParaRPr lang="es-MX"/>
        </a:p>
      </dgm:t>
    </dgm:pt>
    <dgm:pt modelId="{E92D58EE-3CBF-4393-AA48-3BB81269F056}" type="sibTrans" cxnId="{FE192F77-3964-4D36-ADB5-D10454C43160}">
      <dgm:prSet/>
      <dgm:spPr/>
      <dgm:t>
        <a:bodyPr/>
        <a:lstStyle/>
        <a:p>
          <a:endParaRPr lang="es-MX"/>
        </a:p>
      </dgm:t>
    </dgm:pt>
    <dgm:pt modelId="{41F452D8-115C-4DFC-88C5-212117838D54}">
      <dgm:prSet phldrT="[Texto]"/>
      <dgm:spPr/>
      <dgm:t>
        <a:bodyPr/>
        <a:lstStyle/>
        <a:p>
          <a:r>
            <a:rPr lang="es-MX" dirty="0" smtClean="0"/>
            <a:t> </a:t>
          </a:r>
          <a:endParaRPr lang="es-MX" dirty="0"/>
        </a:p>
      </dgm:t>
    </dgm:pt>
    <dgm:pt modelId="{F59377E0-A0DF-45A1-ABF9-0C662735F75C}" type="parTrans" cxnId="{7C3ED6E1-B285-44F6-AAE8-B4546E794610}">
      <dgm:prSet/>
      <dgm:spPr/>
      <dgm:t>
        <a:bodyPr/>
        <a:lstStyle/>
        <a:p>
          <a:endParaRPr lang="es-MX"/>
        </a:p>
      </dgm:t>
    </dgm:pt>
    <dgm:pt modelId="{89CC7DF5-020B-4EBA-B046-D9ED834225DD}" type="sibTrans" cxnId="{7C3ED6E1-B285-44F6-AAE8-B4546E794610}">
      <dgm:prSet/>
      <dgm:spPr/>
      <dgm:t>
        <a:bodyPr/>
        <a:lstStyle/>
        <a:p>
          <a:endParaRPr lang="es-MX"/>
        </a:p>
      </dgm:t>
    </dgm:pt>
    <dgm:pt modelId="{C4AC711F-32FE-45C2-A1E8-8A40C175E870}" type="pres">
      <dgm:prSet presAssocID="{041A6C1B-DACB-436D-B081-2D79FE75D2B0}" presName="vert0" presStyleCnt="0">
        <dgm:presLayoutVars>
          <dgm:dir/>
          <dgm:animOne val="branch"/>
          <dgm:animLvl val="lvl"/>
        </dgm:presLayoutVars>
      </dgm:prSet>
      <dgm:spPr/>
      <dgm:t>
        <a:bodyPr/>
        <a:lstStyle/>
        <a:p>
          <a:endParaRPr lang="es-MX"/>
        </a:p>
      </dgm:t>
    </dgm:pt>
    <dgm:pt modelId="{32327DC3-61A3-46F6-AB0D-56230F7E9B04}" type="pres">
      <dgm:prSet presAssocID="{7F4588E3-24FD-4356-A4D0-4D8659402A9D}" presName="thickLine" presStyleLbl="alignNode1" presStyleIdx="0" presStyleCnt="5" custLinFactNeighborY="10942"/>
      <dgm:spPr>
        <a:ln>
          <a:solidFill>
            <a:srgbClr val="FF0066"/>
          </a:solidFill>
        </a:ln>
      </dgm:spPr>
      <dgm:t>
        <a:bodyPr/>
        <a:lstStyle/>
        <a:p>
          <a:endParaRPr lang="es-MX"/>
        </a:p>
      </dgm:t>
    </dgm:pt>
    <dgm:pt modelId="{1021851E-3098-4D36-8340-BB1BCC18D9C3}" type="pres">
      <dgm:prSet presAssocID="{7F4588E3-24FD-4356-A4D0-4D8659402A9D}" presName="horz1" presStyleCnt="0"/>
      <dgm:spPr/>
    </dgm:pt>
    <dgm:pt modelId="{BEC774C4-7932-45FD-9553-0D9A2D2F2015}" type="pres">
      <dgm:prSet presAssocID="{7F4588E3-24FD-4356-A4D0-4D8659402A9D}" presName="tx1" presStyleLbl="revTx" presStyleIdx="0" presStyleCnt="10"/>
      <dgm:spPr/>
      <dgm:t>
        <a:bodyPr/>
        <a:lstStyle/>
        <a:p>
          <a:endParaRPr lang="es-MX"/>
        </a:p>
      </dgm:t>
    </dgm:pt>
    <dgm:pt modelId="{F260A0F8-F865-4BB9-AA41-D8DE43630F14}" type="pres">
      <dgm:prSet presAssocID="{7F4588E3-24FD-4356-A4D0-4D8659402A9D}" presName="vert1" presStyleCnt="0"/>
      <dgm:spPr/>
    </dgm:pt>
    <dgm:pt modelId="{BC9816D5-B0EF-45CF-81E9-BDF56F5C3133}" type="pres">
      <dgm:prSet presAssocID="{6DF9C8EF-B5DD-43A0-9B8B-2ABA10FCFC52}" presName="vertSpace2a" presStyleCnt="0"/>
      <dgm:spPr/>
    </dgm:pt>
    <dgm:pt modelId="{3DFB08AA-3C72-4CD4-A38B-6BE235F4C966}" type="pres">
      <dgm:prSet presAssocID="{6DF9C8EF-B5DD-43A0-9B8B-2ABA10FCFC52}" presName="horz2" presStyleCnt="0"/>
      <dgm:spPr/>
    </dgm:pt>
    <dgm:pt modelId="{E7F3EAB8-9585-4200-926D-16668AFCEB81}" type="pres">
      <dgm:prSet presAssocID="{6DF9C8EF-B5DD-43A0-9B8B-2ABA10FCFC52}" presName="horzSpace2" presStyleCnt="0"/>
      <dgm:spPr/>
    </dgm:pt>
    <dgm:pt modelId="{71B99296-A248-49F3-A372-20BB4FB6E981}" type="pres">
      <dgm:prSet presAssocID="{6DF9C8EF-B5DD-43A0-9B8B-2ABA10FCFC52}" presName="tx2" presStyleLbl="revTx" presStyleIdx="1" presStyleCnt="10"/>
      <dgm:spPr/>
      <dgm:t>
        <a:bodyPr/>
        <a:lstStyle/>
        <a:p>
          <a:endParaRPr lang="es-MX"/>
        </a:p>
      </dgm:t>
    </dgm:pt>
    <dgm:pt modelId="{737D9150-2BBF-4F3B-BA6E-5862F309FA93}" type="pres">
      <dgm:prSet presAssocID="{6DF9C8EF-B5DD-43A0-9B8B-2ABA10FCFC52}" presName="vert2" presStyleCnt="0"/>
      <dgm:spPr/>
    </dgm:pt>
    <dgm:pt modelId="{26E53620-5F2B-469B-9FF4-664BF0F774EF}" type="pres">
      <dgm:prSet presAssocID="{6DF9C8EF-B5DD-43A0-9B8B-2ABA10FCFC52}" presName="thinLine2b" presStyleLbl="callout" presStyleIdx="0" presStyleCnt="5"/>
      <dgm:spPr>
        <a:ln>
          <a:solidFill>
            <a:srgbClr val="FF9933"/>
          </a:solidFill>
        </a:ln>
      </dgm:spPr>
      <dgm:t>
        <a:bodyPr/>
        <a:lstStyle/>
        <a:p>
          <a:endParaRPr lang="es-MX"/>
        </a:p>
      </dgm:t>
    </dgm:pt>
    <dgm:pt modelId="{A8A3BEF8-610C-4ECE-8C74-AE4CD9AFC6F0}" type="pres">
      <dgm:prSet presAssocID="{6DF9C8EF-B5DD-43A0-9B8B-2ABA10FCFC52}" presName="vertSpace2b" presStyleCnt="0"/>
      <dgm:spPr/>
    </dgm:pt>
    <dgm:pt modelId="{EF047769-2D81-4B88-A036-DCFFBD0B6D9D}" type="pres">
      <dgm:prSet presAssocID="{8499B83D-2806-429F-A5ED-1990325D3FB3}" presName="thickLine" presStyleLbl="alignNode1" presStyleIdx="1" presStyleCnt="5"/>
      <dgm:spPr>
        <a:ln>
          <a:solidFill>
            <a:srgbClr val="FF3300"/>
          </a:solidFill>
        </a:ln>
      </dgm:spPr>
      <dgm:t>
        <a:bodyPr/>
        <a:lstStyle/>
        <a:p>
          <a:endParaRPr lang="es-MX"/>
        </a:p>
      </dgm:t>
    </dgm:pt>
    <dgm:pt modelId="{1F84AA57-4080-40D5-9643-66236E48FA7B}" type="pres">
      <dgm:prSet presAssocID="{8499B83D-2806-429F-A5ED-1990325D3FB3}" presName="horz1" presStyleCnt="0"/>
      <dgm:spPr/>
    </dgm:pt>
    <dgm:pt modelId="{D7202511-AA3D-4FEA-8F1E-75444BFFA908}" type="pres">
      <dgm:prSet presAssocID="{8499B83D-2806-429F-A5ED-1990325D3FB3}" presName="tx1" presStyleLbl="revTx" presStyleIdx="2" presStyleCnt="10"/>
      <dgm:spPr/>
      <dgm:t>
        <a:bodyPr/>
        <a:lstStyle/>
        <a:p>
          <a:endParaRPr lang="es-MX"/>
        </a:p>
      </dgm:t>
    </dgm:pt>
    <dgm:pt modelId="{92163ED9-532F-4FEE-B02D-7045EFD18D8C}" type="pres">
      <dgm:prSet presAssocID="{8499B83D-2806-429F-A5ED-1990325D3FB3}" presName="vert1" presStyleCnt="0"/>
      <dgm:spPr/>
    </dgm:pt>
    <dgm:pt modelId="{61B8F53A-5760-4268-96F9-C3023DBC1286}" type="pres">
      <dgm:prSet presAssocID="{70470025-A0E8-4D32-9350-432090C4197F}" presName="vertSpace2a" presStyleCnt="0"/>
      <dgm:spPr/>
    </dgm:pt>
    <dgm:pt modelId="{D344B662-9473-435C-AEFC-3B17E24179A8}" type="pres">
      <dgm:prSet presAssocID="{70470025-A0E8-4D32-9350-432090C4197F}" presName="horz2" presStyleCnt="0"/>
      <dgm:spPr/>
    </dgm:pt>
    <dgm:pt modelId="{D94C9DD4-9074-4AEF-901E-55B3B9C157FE}" type="pres">
      <dgm:prSet presAssocID="{70470025-A0E8-4D32-9350-432090C4197F}" presName="horzSpace2" presStyleCnt="0"/>
      <dgm:spPr/>
    </dgm:pt>
    <dgm:pt modelId="{8C7365A3-3006-4AAB-B0BF-C1D856073099}" type="pres">
      <dgm:prSet presAssocID="{70470025-A0E8-4D32-9350-432090C4197F}" presName="tx2" presStyleLbl="revTx" presStyleIdx="3" presStyleCnt="10"/>
      <dgm:spPr/>
      <dgm:t>
        <a:bodyPr/>
        <a:lstStyle/>
        <a:p>
          <a:endParaRPr lang="es-MX"/>
        </a:p>
      </dgm:t>
    </dgm:pt>
    <dgm:pt modelId="{E59E2479-F048-4AB1-ACCE-EE63AEBFAD86}" type="pres">
      <dgm:prSet presAssocID="{70470025-A0E8-4D32-9350-432090C4197F}" presName="vert2" presStyleCnt="0"/>
      <dgm:spPr/>
    </dgm:pt>
    <dgm:pt modelId="{139103E5-AD4F-4392-9F35-E6039D381DD2}" type="pres">
      <dgm:prSet presAssocID="{70470025-A0E8-4D32-9350-432090C4197F}" presName="thinLine2b" presStyleLbl="callout" presStyleIdx="1" presStyleCnt="5"/>
      <dgm:spPr>
        <a:ln>
          <a:solidFill>
            <a:srgbClr val="FFC000"/>
          </a:solidFill>
        </a:ln>
      </dgm:spPr>
      <dgm:t>
        <a:bodyPr/>
        <a:lstStyle/>
        <a:p>
          <a:endParaRPr lang="es-MX"/>
        </a:p>
      </dgm:t>
    </dgm:pt>
    <dgm:pt modelId="{4BD6B710-0E1B-48E5-BB38-7CDE31F5CE7B}" type="pres">
      <dgm:prSet presAssocID="{70470025-A0E8-4D32-9350-432090C4197F}" presName="vertSpace2b" presStyleCnt="0"/>
      <dgm:spPr/>
    </dgm:pt>
    <dgm:pt modelId="{BBBE0296-6E4D-4810-A357-BA1EA6C304C9}" type="pres">
      <dgm:prSet presAssocID="{B1E50358-DB7E-4336-B633-CA7040E90878}" presName="thickLine" presStyleLbl="alignNode1" presStyleIdx="2" presStyleCnt="5"/>
      <dgm:spPr>
        <a:ln>
          <a:solidFill>
            <a:srgbClr val="FFFF00"/>
          </a:solidFill>
        </a:ln>
      </dgm:spPr>
      <dgm:t>
        <a:bodyPr/>
        <a:lstStyle/>
        <a:p>
          <a:endParaRPr lang="es-MX"/>
        </a:p>
      </dgm:t>
    </dgm:pt>
    <dgm:pt modelId="{45BBE666-B9E1-420A-9F2C-42CEA027B584}" type="pres">
      <dgm:prSet presAssocID="{B1E50358-DB7E-4336-B633-CA7040E90878}" presName="horz1" presStyleCnt="0"/>
      <dgm:spPr/>
    </dgm:pt>
    <dgm:pt modelId="{71C058C3-FF0E-4209-8E01-D11A05ACB9D1}" type="pres">
      <dgm:prSet presAssocID="{B1E50358-DB7E-4336-B633-CA7040E90878}" presName="tx1" presStyleLbl="revTx" presStyleIdx="4" presStyleCnt="10"/>
      <dgm:spPr/>
      <dgm:t>
        <a:bodyPr/>
        <a:lstStyle/>
        <a:p>
          <a:endParaRPr lang="es-MX"/>
        </a:p>
      </dgm:t>
    </dgm:pt>
    <dgm:pt modelId="{B429A6AD-26AC-41EC-AF4B-CE2445B6F520}" type="pres">
      <dgm:prSet presAssocID="{B1E50358-DB7E-4336-B633-CA7040E90878}" presName="vert1" presStyleCnt="0"/>
      <dgm:spPr/>
    </dgm:pt>
    <dgm:pt modelId="{8FB3682B-1C07-4432-978F-698D3F3F0A99}" type="pres">
      <dgm:prSet presAssocID="{F27FE955-DEA8-42C9-8315-C76800163E1A}" presName="vertSpace2a" presStyleCnt="0"/>
      <dgm:spPr/>
    </dgm:pt>
    <dgm:pt modelId="{5191ED4C-8A03-4AE0-93F5-D6EDD2517099}" type="pres">
      <dgm:prSet presAssocID="{F27FE955-DEA8-42C9-8315-C76800163E1A}" presName="horz2" presStyleCnt="0"/>
      <dgm:spPr/>
    </dgm:pt>
    <dgm:pt modelId="{E1EDABE2-51B7-435C-AC41-88ABE7EA98E6}" type="pres">
      <dgm:prSet presAssocID="{F27FE955-DEA8-42C9-8315-C76800163E1A}" presName="horzSpace2" presStyleCnt="0"/>
      <dgm:spPr/>
    </dgm:pt>
    <dgm:pt modelId="{2FE85829-A88F-4A4A-A1D3-D6007B4494E1}" type="pres">
      <dgm:prSet presAssocID="{F27FE955-DEA8-42C9-8315-C76800163E1A}" presName="tx2" presStyleLbl="revTx" presStyleIdx="5" presStyleCnt="10"/>
      <dgm:spPr/>
      <dgm:t>
        <a:bodyPr/>
        <a:lstStyle/>
        <a:p>
          <a:endParaRPr lang="es-MX"/>
        </a:p>
      </dgm:t>
    </dgm:pt>
    <dgm:pt modelId="{E992A4BC-95A9-4856-8E6B-7A7346811791}" type="pres">
      <dgm:prSet presAssocID="{F27FE955-DEA8-42C9-8315-C76800163E1A}" presName="vert2" presStyleCnt="0"/>
      <dgm:spPr/>
    </dgm:pt>
    <dgm:pt modelId="{3CF9DFC3-C033-4969-917A-B2DCC3706D2A}" type="pres">
      <dgm:prSet presAssocID="{F27FE955-DEA8-42C9-8315-C76800163E1A}" presName="thinLine2b" presStyleLbl="callout" presStyleIdx="2" presStyleCnt="5"/>
      <dgm:spPr>
        <a:ln>
          <a:solidFill>
            <a:srgbClr val="99FF33"/>
          </a:solidFill>
        </a:ln>
      </dgm:spPr>
      <dgm:t>
        <a:bodyPr/>
        <a:lstStyle/>
        <a:p>
          <a:endParaRPr lang="es-MX"/>
        </a:p>
      </dgm:t>
    </dgm:pt>
    <dgm:pt modelId="{0845B970-524A-49B4-BA61-7A661B0B1DC9}" type="pres">
      <dgm:prSet presAssocID="{F27FE955-DEA8-42C9-8315-C76800163E1A}" presName="vertSpace2b" presStyleCnt="0"/>
      <dgm:spPr/>
    </dgm:pt>
    <dgm:pt modelId="{6479314E-5F4B-4AE7-9629-020D6D4981C2}" type="pres">
      <dgm:prSet presAssocID="{752B3A8A-C793-4272-ACEE-D548BACC372D}" presName="thickLine" presStyleLbl="alignNode1" presStyleIdx="3" presStyleCnt="5"/>
      <dgm:spPr>
        <a:ln>
          <a:solidFill>
            <a:srgbClr val="CCFF33"/>
          </a:solidFill>
        </a:ln>
      </dgm:spPr>
      <dgm:t>
        <a:bodyPr/>
        <a:lstStyle/>
        <a:p>
          <a:endParaRPr lang="es-MX"/>
        </a:p>
      </dgm:t>
    </dgm:pt>
    <dgm:pt modelId="{47ED2A02-3E30-4E13-8698-1BD55AFC5C20}" type="pres">
      <dgm:prSet presAssocID="{752B3A8A-C793-4272-ACEE-D548BACC372D}" presName="horz1" presStyleCnt="0"/>
      <dgm:spPr/>
    </dgm:pt>
    <dgm:pt modelId="{BC85D841-0651-4360-B984-19DB58ED16C1}" type="pres">
      <dgm:prSet presAssocID="{752B3A8A-C793-4272-ACEE-D548BACC372D}" presName="tx1" presStyleLbl="revTx" presStyleIdx="6" presStyleCnt="10"/>
      <dgm:spPr/>
      <dgm:t>
        <a:bodyPr/>
        <a:lstStyle/>
        <a:p>
          <a:endParaRPr lang="es-MX"/>
        </a:p>
      </dgm:t>
    </dgm:pt>
    <dgm:pt modelId="{A546A6C2-659A-4A40-BA4A-84F5D56CB6DD}" type="pres">
      <dgm:prSet presAssocID="{752B3A8A-C793-4272-ACEE-D548BACC372D}" presName="vert1" presStyleCnt="0"/>
      <dgm:spPr/>
    </dgm:pt>
    <dgm:pt modelId="{93E248CA-FBA7-4516-8FF0-06C7F84C29D6}" type="pres">
      <dgm:prSet presAssocID="{3B787861-C47E-424F-9CA8-C9E4EC3128C6}" presName="vertSpace2a" presStyleCnt="0"/>
      <dgm:spPr/>
    </dgm:pt>
    <dgm:pt modelId="{395359A6-14B0-464D-9E18-DE86C449A7CB}" type="pres">
      <dgm:prSet presAssocID="{3B787861-C47E-424F-9CA8-C9E4EC3128C6}" presName="horz2" presStyleCnt="0"/>
      <dgm:spPr/>
    </dgm:pt>
    <dgm:pt modelId="{75A310CD-7B34-4CAD-B336-50CFB01696FD}" type="pres">
      <dgm:prSet presAssocID="{3B787861-C47E-424F-9CA8-C9E4EC3128C6}" presName="horzSpace2" presStyleCnt="0"/>
      <dgm:spPr/>
    </dgm:pt>
    <dgm:pt modelId="{F026F343-5C23-4125-AEC3-D468AF714FEF}" type="pres">
      <dgm:prSet presAssocID="{3B787861-C47E-424F-9CA8-C9E4EC3128C6}" presName="tx2" presStyleLbl="revTx" presStyleIdx="7" presStyleCnt="10"/>
      <dgm:spPr/>
      <dgm:t>
        <a:bodyPr/>
        <a:lstStyle/>
        <a:p>
          <a:endParaRPr lang="es-MX"/>
        </a:p>
      </dgm:t>
    </dgm:pt>
    <dgm:pt modelId="{71C6E0A4-1A61-4B61-8B44-BBDEFDD490EA}" type="pres">
      <dgm:prSet presAssocID="{3B787861-C47E-424F-9CA8-C9E4EC3128C6}" presName="vert2" presStyleCnt="0"/>
      <dgm:spPr/>
    </dgm:pt>
    <dgm:pt modelId="{DA57BE4D-6AB3-4A1D-806E-BC8B1E4E8B0C}" type="pres">
      <dgm:prSet presAssocID="{3B787861-C47E-424F-9CA8-C9E4EC3128C6}" presName="thinLine2b" presStyleLbl="callout" presStyleIdx="3" presStyleCnt="5"/>
      <dgm:spPr>
        <a:ln>
          <a:solidFill>
            <a:srgbClr val="00FF99"/>
          </a:solidFill>
        </a:ln>
      </dgm:spPr>
    </dgm:pt>
    <dgm:pt modelId="{62A30361-B0B1-4582-BA0F-5DCD578EEC8B}" type="pres">
      <dgm:prSet presAssocID="{3B787861-C47E-424F-9CA8-C9E4EC3128C6}" presName="vertSpace2b" presStyleCnt="0"/>
      <dgm:spPr/>
    </dgm:pt>
    <dgm:pt modelId="{172656F6-8CCF-49BA-B170-7779DBC60FE8}" type="pres">
      <dgm:prSet presAssocID="{D2B4687F-86B7-4CFB-8867-C2989CCCB763}" presName="thickLine" presStyleLbl="alignNode1" presStyleIdx="4" presStyleCnt="5"/>
      <dgm:spPr>
        <a:ln>
          <a:solidFill>
            <a:srgbClr val="99FF33"/>
          </a:solidFill>
        </a:ln>
      </dgm:spPr>
    </dgm:pt>
    <dgm:pt modelId="{222FC6F6-142F-4D86-858E-D55E341B1F2C}" type="pres">
      <dgm:prSet presAssocID="{D2B4687F-86B7-4CFB-8867-C2989CCCB763}" presName="horz1" presStyleCnt="0"/>
      <dgm:spPr/>
    </dgm:pt>
    <dgm:pt modelId="{5143910A-C54B-4165-9E00-B642D3EF07FF}" type="pres">
      <dgm:prSet presAssocID="{D2B4687F-86B7-4CFB-8867-C2989CCCB763}" presName="tx1" presStyleLbl="revTx" presStyleIdx="8" presStyleCnt="10"/>
      <dgm:spPr/>
      <dgm:t>
        <a:bodyPr/>
        <a:lstStyle/>
        <a:p>
          <a:endParaRPr lang="es-MX"/>
        </a:p>
      </dgm:t>
    </dgm:pt>
    <dgm:pt modelId="{1E400438-5B71-4E69-ACEB-1D4FF2C5F40D}" type="pres">
      <dgm:prSet presAssocID="{D2B4687F-86B7-4CFB-8867-C2989CCCB763}" presName="vert1" presStyleCnt="0"/>
      <dgm:spPr/>
    </dgm:pt>
    <dgm:pt modelId="{C028D3A3-6B97-46CF-9303-47DDC0426F3C}" type="pres">
      <dgm:prSet presAssocID="{41F452D8-115C-4DFC-88C5-212117838D54}" presName="vertSpace2a" presStyleCnt="0"/>
      <dgm:spPr/>
    </dgm:pt>
    <dgm:pt modelId="{92E2B58E-357D-4516-BB8A-0490AA5A4368}" type="pres">
      <dgm:prSet presAssocID="{41F452D8-115C-4DFC-88C5-212117838D54}" presName="horz2" presStyleCnt="0"/>
      <dgm:spPr/>
    </dgm:pt>
    <dgm:pt modelId="{11208AA1-5ECC-40CE-9637-8F3F2AEBBE68}" type="pres">
      <dgm:prSet presAssocID="{41F452D8-115C-4DFC-88C5-212117838D54}" presName="horzSpace2" presStyleCnt="0"/>
      <dgm:spPr/>
    </dgm:pt>
    <dgm:pt modelId="{6B97794D-D2C2-48BD-B7EB-ABFF3C049F4F}" type="pres">
      <dgm:prSet presAssocID="{41F452D8-115C-4DFC-88C5-212117838D54}" presName="tx2" presStyleLbl="revTx" presStyleIdx="9" presStyleCnt="10"/>
      <dgm:spPr/>
      <dgm:t>
        <a:bodyPr/>
        <a:lstStyle/>
        <a:p>
          <a:endParaRPr lang="es-MX"/>
        </a:p>
      </dgm:t>
    </dgm:pt>
    <dgm:pt modelId="{FD10FA7C-B5A2-4A70-9052-251FBFE11BA1}" type="pres">
      <dgm:prSet presAssocID="{41F452D8-115C-4DFC-88C5-212117838D54}" presName="vert2" presStyleCnt="0"/>
      <dgm:spPr/>
    </dgm:pt>
    <dgm:pt modelId="{B8AD7785-5507-49A7-A0FA-17FC5FC94C43}" type="pres">
      <dgm:prSet presAssocID="{41F452D8-115C-4DFC-88C5-212117838D54}" presName="thinLine2b" presStyleLbl="callout" presStyleIdx="4" presStyleCnt="5"/>
      <dgm:spPr>
        <a:ln>
          <a:solidFill>
            <a:schemeClr val="bg1"/>
          </a:solidFill>
        </a:ln>
      </dgm:spPr>
      <dgm:t>
        <a:bodyPr/>
        <a:lstStyle/>
        <a:p>
          <a:endParaRPr lang="es-MX"/>
        </a:p>
      </dgm:t>
    </dgm:pt>
    <dgm:pt modelId="{A71D9003-9F4A-4296-B593-5C38052A6868}" type="pres">
      <dgm:prSet presAssocID="{41F452D8-115C-4DFC-88C5-212117838D54}" presName="vertSpace2b" presStyleCnt="0"/>
      <dgm:spPr/>
    </dgm:pt>
  </dgm:ptLst>
  <dgm:cxnLst>
    <dgm:cxn modelId="{08017AFA-6166-4E81-8B57-BE5797FDF322}" srcId="{041A6C1B-DACB-436D-B081-2D79FE75D2B0}" destId="{7F4588E3-24FD-4356-A4D0-4D8659402A9D}" srcOrd="0" destOrd="0" parTransId="{4914CDEF-51A4-46A2-8564-9F87E401D487}" sibTransId="{BAB1DF22-5591-4638-9CFC-D1F13145885F}"/>
    <dgm:cxn modelId="{5D3EFA40-561C-48D0-A906-19862F96A2D9}" srcId="{041A6C1B-DACB-436D-B081-2D79FE75D2B0}" destId="{752B3A8A-C793-4272-ACEE-D548BACC372D}" srcOrd="3" destOrd="0" parTransId="{489F7EA1-8BC1-48D1-A63A-E6961F99F3A4}" sibTransId="{DEC75372-CD0C-44A3-9165-544F72ECF793}"/>
    <dgm:cxn modelId="{FBD0CCB9-FCA8-417F-8090-A9F7244A0897}" type="presOf" srcId="{70470025-A0E8-4D32-9350-432090C4197F}" destId="{8C7365A3-3006-4AAB-B0BF-C1D856073099}" srcOrd="0" destOrd="0" presId="urn:microsoft.com/office/officeart/2008/layout/LinedList"/>
    <dgm:cxn modelId="{FE192F77-3964-4D36-ADB5-D10454C43160}" srcId="{041A6C1B-DACB-436D-B081-2D79FE75D2B0}" destId="{D2B4687F-86B7-4CFB-8867-C2989CCCB763}" srcOrd="4" destOrd="0" parTransId="{84B8EBE4-0DB0-4C2A-9F8C-D8F7D4BF0631}" sibTransId="{E92D58EE-3CBF-4393-AA48-3BB81269F056}"/>
    <dgm:cxn modelId="{EF0A0A0B-227D-4689-8120-D2BBBC98BAEA}" srcId="{8499B83D-2806-429F-A5ED-1990325D3FB3}" destId="{70470025-A0E8-4D32-9350-432090C4197F}" srcOrd="0" destOrd="0" parTransId="{432F10F5-9B5D-4431-B9BD-923193074E28}" sibTransId="{A865019E-8503-4999-86CC-F2493DDD9242}"/>
    <dgm:cxn modelId="{7C3ED6E1-B285-44F6-AAE8-B4546E794610}" srcId="{D2B4687F-86B7-4CFB-8867-C2989CCCB763}" destId="{41F452D8-115C-4DFC-88C5-212117838D54}" srcOrd="0" destOrd="0" parTransId="{F59377E0-A0DF-45A1-ABF9-0C662735F75C}" sibTransId="{89CC7DF5-020B-4EBA-B046-D9ED834225DD}"/>
    <dgm:cxn modelId="{445DB144-AAA0-4C75-A371-8F04DF576B81}" srcId="{B1E50358-DB7E-4336-B633-CA7040E90878}" destId="{F27FE955-DEA8-42C9-8315-C76800163E1A}" srcOrd="0" destOrd="0" parTransId="{F43B3683-7ADE-405C-A80F-6CC78F52B387}" sibTransId="{1444113A-2DFD-4160-8AC3-B5F44D7F23DC}"/>
    <dgm:cxn modelId="{4D82EEDF-F082-4C63-B190-6324D30ECD00}" type="presOf" srcId="{8499B83D-2806-429F-A5ED-1990325D3FB3}" destId="{D7202511-AA3D-4FEA-8F1E-75444BFFA908}" srcOrd="0" destOrd="0" presId="urn:microsoft.com/office/officeart/2008/layout/LinedList"/>
    <dgm:cxn modelId="{71142DA1-D84F-4C8F-931D-77B799194713}" type="presOf" srcId="{752B3A8A-C793-4272-ACEE-D548BACC372D}" destId="{BC85D841-0651-4360-B984-19DB58ED16C1}" srcOrd="0" destOrd="0" presId="urn:microsoft.com/office/officeart/2008/layout/LinedList"/>
    <dgm:cxn modelId="{0A8AF42E-50D3-428B-B4C8-115D95EF37D3}" srcId="{041A6C1B-DACB-436D-B081-2D79FE75D2B0}" destId="{B1E50358-DB7E-4336-B633-CA7040E90878}" srcOrd="2" destOrd="0" parTransId="{83A975B8-1756-4EFD-8309-C5B615D03444}" sibTransId="{A2B8EA43-C27D-477D-865C-BB145B21D506}"/>
    <dgm:cxn modelId="{640EB3F0-3BB6-48C6-8377-30E7695BE5E9}" srcId="{041A6C1B-DACB-436D-B081-2D79FE75D2B0}" destId="{8499B83D-2806-429F-A5ED-1990325D3FB3}" srcOrd="1" destOrd="0" parTransId="{CBF1D149-848A-4732-8139-54D2CD8CA94C}" sibTransId="{0ADBF855-E45A-4EA1-8AE3-8CB1E3A1F7E3}"/>
    <dgm:cxn modelId="{887BBE10-2B5A-42B7-AE96-8C9C3EB5C082}" srcId="{752B3A8A-C793-4272-ACEE-D548BACC372D}" destId="{3B787861-C47E-424F-9CA8-C9E4EC3128C6}" srcOrd="0" destOrd="0" parTransId="{8D05F3DE-8CF2-4C5D-A1EF-86CAB2F491EA}" sibTransId="{BAEAA220-4650-4BD5-8975-19D05A69F420}"/>
    <dgm:cxn modelId="{02027D40-82A7-46C6-A7A6-1DFE04BCE579}" type="presOf" srcId="{41F452D8-115C-4DFC-88C5-212117838D54}" destId="{6B97794D-D2C2-48BD-B7EB-ABFF3C049F4F}" srcOrd="0" destOrd="0" presId="urn:microsoft.com/office/officeart/2008/layout/LinedList"/>
    <dgm:cxn modelId="{1E4FC59C-7C81-477A-B437-660693015379}" type="presOf" srcId="{D2B4687F-86B7-4CFB-8867-C2989CCCB763}" destId="{5143910A-C54B-4165-9E00-B642D3EF07FF}" srcOrd="0" destOrd="0" presId="urn:microsoft.com/office/officeart/2008/layout/LinedList"/>
    <dgm:cxn modelId="{4F96ACB1-0889-458D-BADC-6195505D29B5}" srcId="{7F4588E3-24FD-4356-A4D0-4D8659402A9D}" destId="{6DF9C8EF-B5DD-43A0-9B8B-2ABA10FCFC52}" srcOrd="0" destOrd="0" parTransId="{E556C5E7-D654-44CC-98F9-92BFE57C8C29}" sibTransId="{E9924852-1037-45AC-8A70-1CF87E835D53}"/>
    <dgm:cxn modelId="{23D01927-E23B-4E12-A6CE-D37F86C5E926}" type="presOf" srcId="{B1E50358-DB7E-4336-B633-CA7040E90878}" destId="{71C058C3-FF0E-4209-8E01-D11A05ACB9D1}" srcOrd="0" destOrd="0" presId="urn:microsoft.com/office/officeart/2008/layout/LinedList"/>
    <dgm:cxn modelId="{14A85FA6-CEA7-47B0-A8B5-3DFE3DDE8CCE}" type="presOf" srcId="{6DF9C8EF-B5DD-43A0-9B8B-2ABA10FCFC52}" destId="{71B99296-A248-49F3-A372-20BB4FB6E981}" srcOrd="0" destOrd="0" presId="urn:microsoft.com/office/officeart/2008/layout/LinedList"/>
    <dgm:cxn modelId="{0452DBFE-BD83-477B-A33E-200E36350067}" type="presOf" srcId="{7F4588E3-24FD-4356-A4D0-4D8659402A9D}" destId="{BEC774C4-7932-45FD-9553-0D9A2D2F2015}" srcOrd="0" destOrd="0" presId="urn:microsoft.com/office/officeart/2008/layout/LinedList"/>
    <dgm:cxn modelId="{BBEB160E-14A9-4B87-ACC4-1206CD0B19FC}" type="presOf" srcId="{3B787861-C47E-424F-9CA8-C9E4EC3128C6}" destId="{F026F343-5C23-4125-AEC3-D468AF714FEF}" srcOrd="0" destOrd="0" presId="urn:microsoft.com/office/officeart/2008/layout/LinedList"/>
    <dgm:cxn modelId="{38444CD2-2FFD-4914-BB29-B0AE8D08A6C4}" type="presOf" srcId="{041A6C1B-DACB-436D-B081-2D79FE75D2B0}" destId="{C4AC711F-32FE-45C2-A1E8-8A40C175E870}" srcOrd="0" destOrd="0" presId="urn:microsoft.com/office/officeart/2008/layout/LinedList"/>
    <dgm:cxn modelId="{6A3A464B-ED2B-45FB-A65A-3DD2E53727AC}" type="presOf" srcId="{F27FE955-DEA8-42C9-8315-C76800163E1A}" destId="{2FE85829-A88F-4A4A-A1D3-D6007B4494E1}" srcOrd="0" destOrd="0" presId="urn:microsoft.com/office/officeart/2008/layout/LinedList"/>
    <dgm:cxn modelId="{6DDE177C-A687-4BF6-824A-A06E339A8630}" type="presParOf" srcId="{C4AC711F-32FE-45C2-A1E8-8A40C175E870}" destId="{32327DC3-61A3-46F6-AB0D-56230F7E9B04}" srcOrd="0" destOrd="0" presId="urn:microsoft.com/office/officeart/2008/layout/LinedList"/>
    <dgm:cxn modelId="{4A1BF946-6DB8-4A14-967A-D3878B4515FB}" type="presParOf" srcId="{C4AC711F-32FE-45C2-A1E8-8A40C175E870}" destId="{1021851E-3098-4D36-8340-BB1BCC18D9C3}" srcOrd="1" destOrd="0" presId="urn:microsoft.com/office/officeart/2008/layout/LinedList"/>
    <dgm:cxn modelId="{8E11A038-113E-4E8D-A3FC-9CE7710CBAA1}" type="presParOf" srcId="{1021851E-3098-4D36-8340-BB1BCC18D9C3}" destId="{BEC774C4-7932-45FD-9553-0D9A2D2F2015}" srcOrd="0" destOrd="0" presId="urn:microsoft.com/office/officeart/2008/layout/LinedList"/>
    <dgm:cxn modelId="{2F3624E2-0BE5-4F3C-AF98-62850DBED5D1}" type="presParOf" srcId="{1021851E-3098-4D36-8340-BB1BCC18D9C3}" destId="{F260A0F8-F865-4BB9-AA41-D8DE43630F14}" srcOrd="1" destOrd="0" presId="urn:microsoft.com/office/officeart/2008/layout/LinedList"/>
    <dgm:cxn modelId="{90A86542-37D9-4BD4-A183-B88650CDE0CB}" type="presParOf" srcId="{F260A0F8-F865-4BB9-AA41-D8DE43630F14}" destId="{BC9816D5-B0EF-45CF-81E9-BDF56F5C3133}" srcOrd="0" destOrd="0" presId="urn:microsoft.com/office/officeart/2008/layout/LinedList"/>
    <dgm:cxn modelId="{4C933C9C-85A6-46B1-B7DC-935B229BC046}" type="presParOf" srcId="{F260A0F8-F865-4BB9-AA41-D8DE43630F14}" destId="{3DFB08AA-3C72-4CD4-A38B-6BE235F4C966}" srcOrd="1" destOrd="0" presId="urn:microsoft.com/office/officeart/2008/layout/LinedList"/>
    <dgm:cxn modelId="{6E6B738F-953A-459E-94DF-C7F5B7837626}" type="presParOf" srcId="{3DFB08AA-3C72-4CD4-A38B-6BE235F4C966}" destId="{E7F3EAB8-9585-4200-926D-16668AFCEB81}" srcOrd="0" destOrd="0" presId="urn:microsoft.com/office/officeart/2008/layout/LinedList"/>
    <dgm:cxn modelId="{8DF3DA66-4BD1-485A-81ED-89FBB1964191}" type="presParOf" srcId="{3DFB08AA-3C72-4CD4-A38B-6BE235F4C966}" destId="{71B99296-A248-49F3-A372-20BB4FB6E981}" srcOrd="1" destOrd="0" presId="urn:microsoft.com/office/officeart/2008/layout/LinedList"/>
    <dgm:cxn modelId="{56CB07F8-6BA0-4B8A-8735-9BF29D3FBDFB}" type="presParOf" srcId="{3DFB08AA-3C72-4CD4-A38B-6BE235F4C966}" destId="{737D9150-2BBF-4F3B-BA6E-5862F309FA93}" srcOrd="2" destOrd="0" presId="urn:microsoft.com/office/officeart/2008/layout/LinedList"/>
    <dgm:cxn modelId="{15213E64-7C79-4329-A12A-7E00BB0684F7}" type="presParOf" srcId="{F260A0F8-F865-4BB9-AA41-D8DE43630F14}" destId="{26E53620-5F2B-469B-9FF4-664BF0F774EF}" srcOrd="2" destOrd="0" presId="urn:microsoft.com/office/officeart/2008/layout/LinedList"/>
    <dgm:cxn modelId="{7142CE0E-C27D-4628-906E-45EDEAAB02E7}" type="presParOf" srcId="{F260A0F8-F865-4BB9-AA41-D8DE43630F14}" destId="{A8A3BEF8-610C-4ECE-8C74-AE4CD9AFC6F0}" srcOrd="3" destOrd="0" presId="urn:microsoft.com/office/officeart/2008/layout/LinedList"/>
    <dgm:cxn modelId="{303B400F-411D-402A-AA9A-E1885D066376}" type="presParOf" srcId="{C4AC711F-32FE-45C2-A1E8-8A40C175E870}" destId="{EF047769-2D81-4B88-A036-DCFFBD0B6D9D}" srcOrd="2" destOrd="0" presId="urn:microsoft.com/office/officeart/2008/layout/LinedList"/>
    <dgm:cxn modelId="{DDB34DF0-09B9-40AD-8A19-26C915295B9B}" type="presParOf" srcId="{C4AC711F-32FE-45C2-A1E8-8A40C175E870}" destId="{1F84AA57-4080-40D5-9643-66236E48FA7B}" srcOrd="3" destOrd="0" presId="urn:microsoft.com/office/officeart/2008/layout/LinedList"/>
    <dgm:cxn modelId="{E6A464C1-583C-440B-AC46-7D253BF9409A}" type="presParOf" srcId="{1F84AA57-4080-40D5-9643-66236E48FA7B}" destId="{D7202511-AA3D-4FEA-8F1E-75444BFFA908}" srcOrd="0" destOrd="0" presId="urn:microsoft.com/office/officeart/2008/layout/LinedList"/>
    <dgm:cxn modelId="{46BB1C11-3BA4-4C42-8E54-C219F6FCE85B}" type="presParOf" srcId="{1F84AA57-4080-40D5-9643-66236E48FA7B}" destId="{92163ED9-532F-4FEE-B02D-7045EFD18D8C}" srcOrd="1" destOrd="0" presId="urn:microsoft.com/office/officeart/2008/layout/LinedList"/>
    <dgm:cxn modelId="{ABD05D66-C2EC-45F4-912C-BAAB96DE83DE}" type="presParOf" srcId="{92163ED9-532F-4FEE-B02D-7045EFD18D8C}" destId="{61B8F53A-5760-4268-96F9-C3023DBC1286}" srcOrd="0" destOrd="0" presId="urn:microsoft.com/office/officeart/2008/layout/LinedList"/>
    <dgm:cxn modelId="{0DF7FBBF-5B13-40F9-A465-7EE3118E3945}" type="presParOf" srcId="{92163ED9-532F-4FEE-B02D-7045EFD18D8C}" destId="{D344B662-9473-435C-AEFC-3B17E24179A8}" srcOrd="1" destOrd="0" presId="urn:microsoft.com/office/officeart/2008/layout/LinedList"/>
    <dgm:cxn modelId="{54A8D638-65FA-4D74-AB6D-719EEF469E13}" type="presParOf" srcId="{D344B662-9473-435C-AEFC-3B17E24179A8}" destId="{D94C9DD4-9074-4AEF-901E-55B3B9C157FE}" srcOrd="0" destOrd="0" presId="urn:microsoft.com/office/officeart/2008/layout/LinedList"/>
    <dgm:cxn modelId="{F63C3CE6-5713-4D14-9151-CACDC163E481}" type="presParOf" srcId="{D344B662-9473-435C-AEFC-3B17E24179A8}" destId="{8C7365A3-3006-4AAB-B0BF-C1D856073099}" srcOrd="1" destOrd="0" presId="urn:microsoft.com/office/officeart/2008/layout/LinedList"/>
    <dgm:cxn modelId="{6C870EDD-76AF-49CF-A977-45F943FEA402}" type="presParOf" srcId="{D344B662-9473-435C-AEFC-3B17E24179A8}" destId="{E59E2479-F048-4AB1-ACCE-EE63AEBFAD86}" srcOrd="2" destOrd="0" presId="urn:microsoft.com/office/officeart/2008/layout/LinedList"/>
    <dgm:cxn modelId="{A8AC186B-D06C-4119-A9B4-B07A84A43599}" type="presParOf" srcId="{92163ED9-532F-4FEE-B02D-7045EFD18D8C}" destId="{139103E5-AD4F-4392-9F35-E6039D381DD2}" srcOrd="2" destOrd="0" presId="urn:microsoft.com/office/officeart/2008/layout/LinedList"/>
    <dgm:cxn modelId="{5439CBEC-9CA2-4847-8A33-0732E599DDB5}" type="presParOf" srcId="{92163ED9-532F-4FEE-B02D-7045EFD18D8C}" destId="{4BD6B710-0E1B-48E5-BB38-7CDE31F5CE7B}" srcOrd="3" destOrd="0" presId="urn:microsoft.com/office/officeart/2008/layout/LinedList"/>
    <dgm:cxn modelId="{3F2E9DB0-4041-463D-909B-1E2C08996405}" type="presParOf" srcId="{C4AC711F-32FE-45C2-A1E8-8A40C175E870}" destId="{BBBE0296-6E4D-4810-A357-BA1EA6C304C9}" srcOrd="4" destOrd="0" presId="urn:microsoft.com/office/officeart/2008/layout/LinedList"/>
    <dgm:cxn modelId="{3FB75997-6DE2-489C-B540-72AC25F2CDD6}" type="presParOf" srcId="{C4AC711F-32FE-45C2-A1E8-8A40C175E870}" destId="{45BBE666-B9E1-420A-9F2C-42CEA027B584}" srcOrd="5" destOrd="0" presId="urn:microsoft.com/office/officeart/2008/layout/LinedList"/>
    <dgm:cxn modelId="{AB60A0AB-D34C-4D05-98F1-925DEBD9B18E}" type="presParOf" srcId="{45BBE666-B9E1-420A-9F2C-42CEA027B584}" destId="{71C058C3-FF0E-4209-8E01-D11A05ACB9D1}" srcOrd="0" destOrd="0" presId="urn:microsoft.com/office/officeart/2008/layout/LinedList"/>
    <dgm:cxn modelId="{185D5DE9-52BB-4AF5-9DC2-BEC6B2754896}" type="presParOf" srcId="{45BBE666-B9E1-420A-9F2C-42CEA027B584}" destId="{B429A6AD-26AC-41EC-AF4B-CE2445B6F520}" srcOrd="1" destOrd="0" presId="urn:microsoft.com/office/officeart/2008/layout/LinedList"/>
    <dgm:cxn modelId="{44575D85-89DD-4FA1-BFB7-5CECB28B0202}" type="presParOf" srcId="{B429A6AD-26AC-41EC-AF4B-CE2445B6F520}" destId="{8FB3682B-1C07-4432-978F-698D3F3F0A99}" srcOrd="0" destOrd="0" presId="urn:microsoft.com/office/officeart/2008/layout/LinedList"/>
    <dgm:cxn modelId="{3F9860BC-7C01-47CC-A8DC-198E5F49EDBB}" type="presParOf" srcId="{B429A6AD-26AC-41EC-AF4B-CE2445B6F520}" destId="{5191ED4C-8A03-4AE0-93F5-D6EDD2517099}" srcOrd="1" destOrd="0" presId="urn:microsoft.com/office/officeart/2008/layout/LinedList"/>
    <dgm:cxn modelId="{8D9A00AD-D211-4139-9C9F-72F14B7A3399}" type="presParOf" srcId="{5191ED4C-8A03-4AE0-93F5-D6EDD2517099}" destId="{E1EDABE2-51B7-435C-AC41-88ABE7EA98E6}" srcOrd="0" destOrd="0" presId="urn:microsoft.com/office/officeart/2008/layout/LinedList"/>
    <dgm:cxn modelId="{B0F05FD1-0F98-4115-A503-658F0C31380B}" type="presParOf" srcId="{5191ED4C-8A03-4AE0-93F5-D6EDD2517099}" destId="{2FE85829-A88F-4A4A-A1D3-D6007B4494E1}" srcOrd="1" destOrd="0" presId="urn:microsoft.com/office/officeart/2008/layout/LinedList"/>
    <dgm:cxn modelId="{0F8EC6E1-5C0F-4E1E-B95F-D26B95E61687}" type="presParOf" srcId="{5191ED4C-8A03-4AE0-93F5-D6EDD2517099}" destId="{E992A4BC-95A9-4856-8E6B-7A7346811791}" srcOrd="2" destOrd="0" presId="urn:microsoft.com/office/officeart/2008/layout/LinedList"/>
    <dgm:cxn modelId="{19450AC1-20D4-4352-AFAF-F159083ACFBD}" type="presParOf" srcId="{B429A6AD-26AC-41EC-AF4B-CE2445B6F520}" destId="{3CF9DFC3-C033-4969-917A-B2DCC3706D2A}" srcOrd="2" destOrd="0" presId="urn:microsoft.com/office/officeart/2008/layout/LinedList"/>
    <dgm:cxn modelId="{3D19DFE2-B7B4-49B2-8CF4-2C70DD37B918}" type="presParOf" srcId="{B429A6AD-26AC-41EC-AF4B-CE2445B6F520}" destId="{0845B970-524A-49B4-BA61-7A661B0B1DC9}" srcOrd="3" destOrd="0" presId="urn:microsoft.com/office/officeart/2008/layout/LinedList"/>
    <dgm:cxn modelId="{F356003D-68BA-456C-9162-AE036ED62FC1}" type="presParOf" srcId="{C4AC711F-32FE-45C2-A1E8-8A40C175E870}" destId="{6479314E-5F4B-4AE7-9629-020D6D4981C2}" srcOrd="6" destOrd="0" presId="urn:microsoft.com/office/officeart/2008/layout/LinedList"/>
    <dgm:cxn modelId="{343E320F-6A81-4B76-941E-39830CC8164E}" type="presParOf" srcId="{C4AC711F-32FE-45C2-A1E8-8A40C175E870}" destId="{47ED2A02-3E30-4E13-8698-1BD55AFC5C20}" srcOrd="7" destOrd="0" presId="urn:microsoft.com/office/officeart/2008/layout/LinedList"/>
    <dgm:cxn modelId="{BA76F87C-5F8F-42B6-AE06-8932B06DCC29}" type="presParOf" srcId="{47ED2A02-3E30-4E13-8698-1BD55AFC5C20}" destId="{BC85D841-0651-4360-B984-19DB58ED16C1}" srcOrd="0" destOrd="0" presId="urn:microsoft.com/office/officeart/2008/layout/LinedList"/>
    <dgm:cxn modelId="{5F22F950-F0FC-4CE3-A4EE-B773FB80429E}" type="presParOf" srcId="{47ED2A02-3E30-4E13-8698-1BD55AFC5C20}" destId="{A546A6C2-659A-4A40-BA4A-84F5D56CB6DD}" srcOrd="1" destOrd="0" presId="urn:microsoft.com/office/officeart/2008/layout/LinedList"/>
    <dgm:cxn modelId="{2884466B-D79B-41FB-9D0D-282D40655BFA}" type="presParOf" srcId="{A546A6C2-659A-4A40-BA4A-84F5D56CB6DD}" destId="{93E248CA-FBA7-4516-8FF0-06C7F84C29D6}" srcOrd="0" destOrd="0" presId="urn:microsoft.com/office/officeart/2008/layout/LinedList"/>
    <dgm:cxn modelId="{0C2287B8-100F-453B-BC8A-6936484DA8C4}" type="presParOf" srcId="{A546A6C2-659A-4A40-BA4A-84F5D56CB6DD}" destId="{395359A6-14B0-464D-9E18-DE86C449A7CB}" srcOrd="1" destOrd="0" presId="urn:microsoft.com/office/officeart/2008/layout/LinedList"/>
    <dgm:cxn modelId="{01911D1A-57AC-4E62-A530-EE1426FB4195}" type="presParOf" srcId="{395359A6-14B0-464D-9E18-DE86C449A7CB}" destId="{75A310CD-7B34-4CAD-B336-50CFB01696FD}" srcOrd="0" destOrd="0" presId="urn:microsoft.com/office/officeart/2008/layout/LinedList"/>
    <dgm:cxn modelId="{84385C5C-15C2-4595-923F-B581E8D2AF3D}" type="presParOf" srcId="{395359A6-14B0-464D-9E18-DE86C449A7CB}" destId="{F026F343-5C23-4125-AEC3-D468AF714FEF}" srcOrd="1" destOrd="0" presId="urn:microsoft.com/office/officeart/2008/layout/LinedList"/>
    <dgm:cxn modelId="{E426CD18-774C-4EB1-8B1D-EDBF2272DDDF}" type="presParOf" srcId="{395359A6-14B0-464D-9E18-DE86C449A7CB}" destId="{71C6E0A4-1A61-4B61-8B44-BBDEFDD490EA}" srcOrd="2" destOrd="0" presId="urn:microsoft.com/office/officeart/2008/layout/LinedList"/>
    <dgm:cxn modelId="{4F7B853A-3B49-40FA-B1A0-8A33F6D447CD}" type="presParOf" srcId="{A546A6C2-659A-4A40-BA4A-84F5D56CB6DD}" destId="{DA57BE4D-6AB3-4A1D-806E-BC8B1E4E8B0C}" srcOrd="2" destOrd="0" presId="urn:microsoft.com/office/officeart/2008/layout/LinedList"/>
    <dgm:cxn modelId="{E63AF7ED-720B-4E33-8755-6447E7AC52EB}" type="presParOf" srcId="{A546A6C2-659A-4A40-BA4A-84F5D56CB6DD}" destId="{62A30361-B0B1-4582-BA0F-5DCD578EEC8B}" srcOrd="3" destOrd="0" presId="urn:microsoft.com/office/officeart/2008/layout/LinedList"/>
    <dgm:cxn modelId="{8E75623D-5124-42A9-A1C5-0052AAA75D53}" type="presParOf" srcId="{C4AC711F-32FE-45C2-A1E8-8A40C175E870}" destId="{172656F6-8CCF-49BA-B170-7779DBC60FE8}" srcOrd="8" destOrd="0" presId="urn:microsoft.com/office/officeart/2008/layout/LinedList"/>
    <dgm:cxn modelId="{E58CF9C7-7EAD-4E14-BB7F-72D335249162}" type="presParOf" srcId="{C4AC711F-32FE-45C2-A1E8-8A40C175E870}" destId="{222FC6F6-142F-4D86-858E-D55E341B1F2C}" srcOrd="9" destOrd="0" presId="urn:microsoft.com/office/officeart/2008/layout/LinedList"/>
    <dgm:cxn modelId="{40C7F6DC-3869-45F0-B43A-D4F3F68A3C9A}" type="presParOf" srcId="{222FC6F6-142F-4D86-858E-D55E341B1F2C}" destId="{5143910A-C54B-4165-9E00-B642D3EF07FF}" srcOrd="0" destOrd="0" presId="urn:microsoft.com/office/officeart/2008/layout/LinedList"/>
    <dgm:cxn modelId="{1B0B59C0-8FBF-4F8F-9D9F-3E95F65DB09E}" type="presParOf" srcId="{222FC6F6-142F-4D86-858E-D55E341B1F2C}" destId="{1E400438-5B71-4E69-ACEB-1D4FF2C5F40D}" srcOrd="1" destOrd="0" presId="urn:microsoft.com/office/officeart/2008/layout/LinedList"/>
    <dgm:cxn modelId="{B5D17AB3-4CA7-404D-A1DE-24B830F38E4F}" type="presParOf" srcId="{1E400438-5B71-4E69-ACEB-1D4FF2C5F40D}" destId="{C028D3A3-6B97-46CF-9303-47DDC0426F3C}" srcOrd="0" destOrd="0" presId="urn:microsoft.com/office/officeart/2008/layout/LinedList"/>
    <dgm:cxn modelId="{C5F91D69-D71E-421A-A1FA-CDEB321021E5}" type="presParOf" srcId="{1E400438-5B71-4E69-ACEB-1D4FF2C5F40D}" destId="{92E2B58E-357D-4516-BB8A-0490AA5A4368}" srcOrd="1" destOrd="0" presId="urn:microsoft.com/office/officeart/2008/layout/LinedList"/>
    <dgm:cxn modelId="{25F65FBE-6021-4F37-8681-434B2779DCBF}" type="presParOf" srcId="{92E2B58E-357D-4516-BB8A-0490AA5A4368}" destId="{11208AA1-5ECC-40CE-9637-8F3F2AEBBE68}" srcOrd="0" destOrd="0" presId="urn:microsoft.com/office/officeart/2008/layout/LinedList"/>
    <dgm:cxn modelId="{33DE0B85-7FD1-4AD2-9593-D3F21B276E64}" type="presParOf" srcId="{92E2B58E-357D-4516-BB8A-0490AA5A4368}" destId="{6B97794D-D2C2-48BD-B7EB-ABFF3C049F4F}" srcOrd="1" destOrd="0" presId="urn:microsoft.com/office/officeart/2008/layout/LinedList"/>
    <dgm:cxn modelId="{4900020F-0FCC-47DD-8895-1D1441681821}" type="presParOf" srcId="{92E2B58E-357D-4516-BB8A-0490AA5A4368}" destId="{FD10FA7C-B5A2-4A70-9052-251FBFE11BA1}" srcOrd="2" destOrd="0" presId="urn:microsoft.com/office/officeart/2008/layout/LinedList"/>
    <dgm:cxn modelId="{9BFBFD06-6323-42B6-BC47-4B471B620EFF}" type="presParOf" srcId="{1E400438-5B71-4E69-ACEB-1D4FF2C5F40D}" destId="{B8AD7785-5507-49A7-A0FA-17FC5FC94C43}" srcOrd="2" destOrd="0" presId="urn:microsoft.com/office/officeart/2008/layout/LinedList"/>
    <dgm:cxn modelId="{1230C2F9-9222-4B8D-9C72-1AAA6125C60C}" type="presParOf" srcId="{1E400438-5B71-4E69-ACEB-1D4FF2C5F40D}" destId="{A71D9003-9F4A-4296-B593-5C38052A6868}" srcOrd="3" destOrd="0" presId="urn:microsoft.com/office/officeart/2008/layout/Lin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B90FF8-E4EB-47BC-B442-F6672CA7564A}" type="doc">
      <dgm:prSet loTypeId="urn:microsoft.com/office/officeart/2005/8/layout/cycle4" loCatId="cycle" qsTypeId="urn:microsoft.com/office/officeart/2005/8/quickstyle/3d2" qsCatId="3D" csTypeId="urn:microsoft.com/office/officeart/2005/8/colors/accent1_2" csCatId="accent1" phldr="1"/>
      <dgm:spPr/>
      <dgm:t>
        <a:bodyPr/>
        <a:lstStyle/>
        <a:p>
          <a:endParaRPr lang="es-MX"/>
        </a:p>
      </dgm:t>
    </dgm:pt>
    <dgm:pt modelId="{941CED3E-B645-4991-AF2A-08DFC17CE548}">
      <dgm:prSet phldrT="[Texto]"/>
      <dgm:spPr>
        <a:solidFill>
          <a:srgbClr val="6600FF"/>
        </a:solidFill>
      </dgm:spPr>
      <dgm:t>
        <a:bodyPr/>
        <a:lstStyle/>
        <a:p>
          <a:r>
            <a:rPr lang="es-MX" dirty="0" smtClean="0"/>
            <a:t>1</a:t>
          </a:r>
          <a:endParaRPr lang="es-MX" dirty="0"/>
        </a:p>
      </dgm:t>
    </dgm:pt>
    <dgm:pt modelId="{A9CA17E5-57F0-45C3-B88E-356E824B4283}" type="parTrans" cxnId="{71B8C982-9B95-4992-9C3F-C1A3BA5CD987}">
      <dgm:prSet/>
      <dgm:spPr/>
      <dgm:t>
        <a:bodyPr/>
        <a:lstStyle/>
        <a:p>
          <a:endParaRPr lang="es-MX"/>
        </a:p>
      </dgm:t>
    </dgm:pt>
    <dgm:pt modelId="{B50053BD-208A-4566-AF34-CB86C4D66A75}" type="sibTrans" cxnId="{71B8C982-9B95-4992-9C3F-C1A3BA5CD987}">
      <dgm:prSet/>
      <dgm:spPr/>
      <dgm:t>
        <a:bodyPr/>
        <a:lstStyle/>
        <a:p>
          <a:endParaRPr lang="es-MX"/>
        </a:p>
      </dgm:t>
    </dgm:pt>
    <dgm:pt modelId="{412F3705-3CF3-45F2-8EC5-E416123D6673}">
      <dgm:prSet phldrT="[Texto]" custT="1"/>
      <dgm:spPr>
        <a:ln w="28575">
          <a:solidFill>
            <a:srgbClr val="99FF33"/>
          </a:solidFill>
        </a:ln>
      </dgm:spPr>
      <dgm:t>
        <a:bodyPr/>
        <a:lstStyle/>
        <a:p>
          <a:r>
            <a:rPr lang="es-MX" sz="1400" dirty="0" smtClean="0">
              <a:solidFill>
                <a:srgbClr val="3333CC"/>
              </a:solidFill>
            </a:rPr>
            <a:t>Permite organizar la gran cantidad de información y datos sueltos existentes en la web actual</a:t>
          </a:r>
          <a:r>
            <a:rPr lang="es-MX" sz="1100" dirty="0" smtClean="0">
              <a:solidFill>
                <a:srgbClr val="FF0000"/>
              </a:solidFill>
            </a:rPr>
            <a:t>.</a:t>
          </a:r>
          <a:endParaRPr lang="es-MX" sz="1100" dirty="0"/>
        </a:p>
      </dgm:t>
    </dgm:pt>
    <dgm:pt modelId="{5FE492ED-8053-4577-B3A3-AE39B6DB4C89}" type="parTrans" cxnId="{41BFBA9B-EA01-4E2F-A94D-30AEB69CC269}">
      <dgm:prSet/>
      <dgm:spPr/>
      <dgm:t>
        <a:bodyPr/>
        <a:lstStyle/>
        <a:p>
          <a:endParaRPr lang="es-MX"/>
        </a:p>
      </dgm:t>
    </dgm:pt>
    <dgm:pt modelId="{7CE92BED-21EE-4E87-9847-8C56E1FA491B}" type="sibTrans" cxnId="{41BFBA9B-EA01-4E2F-A94D-30AEB69CC269}">
      <dgm:prSet/>
      <dgm:spPr/>
      <dgm:t>
        <a:bodyPr/>
        <a:lstStyle/>
        <a:p>
          <a:endParaRPr lang="es-MX"/>
        </a:p>
      </dgm:t>
    </dgm:pt>
    <dgm:pt modelId="{A0AED694-E20E-496B-9524-F28842E230A9}">
      <dgm:prSet phldrT="[Texto]"/>
      <dgm:spPr>
        <a:solidFill>
          <a:srgbClr val="00B0F0"/>
        </a:solidFill>
      </dgm:spPr>
      <dgm:t>
        <a:bodyPr/>
        <a:lstStyle/>
        <a:p>
          <a:pPr algn="r"/>
          <a:r>
            <a:rPr lang="es-MX" dirty="0" smtClean="0"/>
            <a:t>2</a:t>
          </a:r>
          <a:endParaRPr lang="es-MX" dirty="0"/>
        </a:p>
      </dgm:t>
    </dgm:pt>
    <dgm:pt modelId="{B16FCD82-A6BA-4765-8441-0FF915A0CFCE}" type="parTrans" cxnId="{6BB704F9-1E33-4067-8A0E-B99B16F4645C}">
      <dgm:prSet/>
      <dgm:spPr/>
      <dgm:t>
        <a:bodyPr/>
        <a:lstStyle/>
        <a:p>
          <a:endParaRPr lang="es-MX"/>
        </a:p>
      </dgm:t>
    </dgm:pt>
    <dgm:pt modelId="{64A30D3F-5628-4AC5-B426-4E60D5D85F33}" type="sibTrans" cxnId="{6BB704F9-1E33-4067-8A0E-B99B16F4645C}">
      <dgm:prSet/>
      <dgm:spPr/>
      <dgm:t>
        <a:bodyPr/>
        <a:lstStyle/>
        <a:p>
          <a:endParaRPr lang="es-MX"/>
        </a:p>
      </dgm:t>
    </dgm:pt>
    <dgm:pt modelId="{2A893E2C-CA36-4660-BDC7-FBF2D8EF4D92}">
      <dgm:prSet phldrT="[Texto]"/>
      <dgm:spPr>
        <a:solidFill>
          <a:srgbClr val="88FF11"/>
        </a:solidFill>
      </dgm:spPr>
      <dgm:t>
        <a:bodyPr/>
        <a:lstStyle/>
        <a:p>
          <a:r>
            <a:rPr lang="es-MX" dirty="0" smtClean="0">
              <a:effectLst>
                <a:outerShdw blurRad="38100" dist="38100" dir="2700000" algn="tl">
                  <a:srgbClr val="000000">
                    <a:alpha val="43137"/>
                  </a:srgbClr>
                </a:outerShdw>
              </a:effectLst>
            </a:rPr>
            <a:t>3</a:t>
          </a:r>
          <a:endParaRPr lang="es-MX" dirty="0">
            <a:effectLst>
              <a:outerShdw blurRad="38100" dist="38100" dir="2700000" algn="tl">
                <a:srgbClr val="000000">
                  <a:alpha val="43137"/>
                </a:srgbClr>
              </a:outerShdw>
            </a:effectLst>
          </a:endParaRPr>
        </a:p>
      </dgm:t>
    </dgm:pt>
    <dgm:pt modelId="{AF4D10DB-B994-4BE8-92F1-6981B87DFA32}" type="parTrans" cxnId="{21FD4054-3E3F-48BA-97D0-C0A09F5F2F34}">
      <dgm:prSet/>
      <dgm:spPr/>
      <dgm:t>
        <a:bodyPr/>
        <a:lstStyle/>
        <a:p>
          <a:endParaRPr lang="es-MX"/>
        </a:p>
      </dgm:t>
    </dgm:pt>
    <dgm:pt modelId="{2F3C8044-27EA-4E8B-8112-7AEAF598BDAB}" type="sibTrans" cxnId="{21FD4054-3E3F-48BA-97D0-C0A09F5F2F34}">
      <dgm:prSet/>
      <dgm:spPr/>
      <dgm:t>
        <a:bodyPr/>
        <a:lstStyle/>
        <a:p>
          <a:endParaRPr lang="es-MX"/>
        </a:p>
      </dgm:t>
    </dgm:pt>
    <dgm:pt modelId="{FDC4F7A3-6314-4C0A-9540-7B3175166E25}">
      <dgm:prSet phldrT="[Texto]"/>
      <dgm:spPr>
        <a:ln w="28575">
          <a:solidFill>
            <a:srgbClr val="6600FF"/>
          </a:solidFill>
        </a:ln>
      </dgm:spPr>
      <dgm:t>
        <a:bodyPr/>
        <a:lstStyle/>
        <a:p>
          <a:pPr algn="r"/>
          <a:r>
            <a:rPr lang="es-MX" dirty="0" smtClean="0">
              <a:solidFill>
                <a:srgbClr val="3333CC"/>
              </a:solidFill>
            </a:rPr>
            <a:t>   Permite resolver problemas de interoperabilidad entre los diferentes dispositivos y plataformas</a:t>
          </a:r>
          <a:endParaRPr lang="es-MX" dirty="0">
            <a:solidFill>
              <a:srgbClr val="3333CC"/>
            </a:solidFill>
          </a:endParaRPr>
        </a:p>
      </dgm:t>
    </dgm:pt>
    <dgm:pt modelId="{FDC749FA-185F-40C3-B437-3F5DB2708BB8}" type="parTrans" cxnId="{5FB6534E-7DCC-4343-8B7C-596211D68A15}">
      <dgm:prSet/>
      <dgm:spPr/>
      <dgm:t>
        <a:bodyPr/>
        <a:lstStyle/>
        <a:p>
          <a:endParaRPr lang="es-MX"/>
        </a:p>
      </dgm:t>
    </dgm:pt>
    <dgm:pt modelId="{3E517A1D-AE20-4AB4-9182-F51238585F97}" type="sibTrans" cxnId="{5FB6534E-7DCC-4343-8B7C-596211D68A15}">
      <dgm:prSet/>
      <dgm:spPr/>
      <dgm:t>
        <a:bodyPr/>
        <a:lstStyle/>
        <a:p>
          <a:endParaRPr lang="es-MX"/>
        </a:p>
      </dgm:t>
    </dgm:pt>
    <dgm:pt modelId="{175D4AED-063E-42F6-A60C-6938ECC27BB3}">
      <dgm:prSet phldrT="[Texto]" custT="1"/>
      <dgm:spPr>
        <a:noFill/>
        <a:ln w="28575">
          <a:solidFill>
            <a:srgbClr val="00B0F0"/>
          </a:solidFill>
        </a:ln>
      </dgm:spPr>
      <dgm:t>
        <a:bodyPr/>
        <a:lstStyle/>
        <a:p>
          <a:r>
            <a:rPr lang="es-MX" sz="1300" dirty="0" smtClean="0">
              <a:solidFill>
                <a:srgbClr val="3333CC"/>
              </a:solidFill>
            </a:rPr>
            <a:t>Permite reducir los costos y los tiempos que se invierten en localizar información útil en la web, dado que actualmente se realiza un análisis semántico</a:t>
          </a:r>
          <a:endParaRPr lang="es-MX" sz="1300" dirty="0">
            <a:effectLst>
              <a:outerShdw blurRad="38100" dist="38100" dir="2700000" algn="tl">
                <a:srgbClr val="000000">
                  <a:alpha val="43137"/>
                </a:srgbClr>
              </a:outerShdw>
            </a:effectLst>
          </a:endParaRPr>
        </a:p>
      </dgm:t>
    </dgm:pt>
    <dgm:pt modelId="{AF3FB9F4-F20E-4643-B719-BFA50F20BBB2}" type="parTrans" cxnId="{539E5FF4-6582-456D-ADCD-4AF29F6F7817}">
      <dgm:prSet/>
      <dgm:spPr/>
      <dgm:t>
        <a:bodyPr/>
        <a:lstStyle/>
        <a:p>
          <a:endParaRPr lang="es-MX"/>
        </a:p>
      </dgm:t>
    </dgm:pt>
    <dgm:pt modelId="{030B465B-2D52-42DB-9D52-43CB113BD0C1}" type="sibTrans" cxnId="{539E5FF4-6582-456D-ADCD-4AF29F6F7817}">
      <dgm:prSet/>
      <dgm:spPr/>
      <dgm:t>
        <a:bodyPr/>
        <a:lstStyle/>
        <a:p>
          <a:endParaRPr lang="es-MX"/>
        </a:p>
      </dgm:t>
    </dgm:pt>
    <dgm:pt modelId="{0D6FEACC-D924-4FE3-9502-71790D98EB7E}">
      <dgm:prSet phldrT="[Texto]" custT="1"/>
      <dgm:spPr>
        <a:noFill/>
        <a:ln w="28575">
          <a:solidFill>
            <a:srgbClr val="99FF33"/>
          </a:solidFill>
        </a:ln>
      </dgm:spPr>
      <dgm:t>
        <a:bodyPr/>
        <a:lstStyle/>
        <a:p>
          <a:pPr algn="r"/>
          <a:r>
            <a:rPr lang="es-MX" sz="1500" dirty="0" smtClean="0">
              <a:solidFill>
                <a:srgbClr val="3333CC"/>
              </a:solidFill>
            </a:rPr>
            <a:t>Permite utilizar un método para integrar recursos con diferentes formatos</a:t>
          </a:r>
          <a:endParaRPr lang="es-MX" sz="1500" dirty="0"/>
        </a:p>
      </dgm:t>
    </dgm:pt>
    <dgm:pt modelId="{6799F1BE-B4A6-4B4F-A612-51FCDAA9090E}" type="parTrans" cxnId="{9709CDC6-C347-4D77-A114-4C0B2D7338A1}">
      <dgm:prSet/>
      <dgm:spPr/>
      <dgm:t>
        <a:bodyPr/>
        <a:lstStyle/>
        <a:p>
          <a:endParaRPr lang="es-MX"/>
        </a:p>
      </dgm:t>
    </dgm:pt>
    <dgm:pt modelId="{DC4DBE3A-3832-4862-B245-5EF02C2983B9}" type="sibTrans" cxnId="{9709CDC6-C347-4D77-A114-4C0B2D7338A1}">
      <dgm:prSet/>
      <dgm:spPr/>
      <dgm:t>
        <a:bodyPr/>
        <a:lstStyle/>
        <a:p>
          <a:endParaRPr lang="es-MX"/>
        </a:p>
      </dgm:t>
    </dgm:pt>
    <dgm:pt modelId="{F2910725-DE33-488E-BF3C-2E368F597343}">
      <dgm:prSet phldrT="[Texto]"/>
      <dgm:spPr>
        <a:solidFill>
          <a:srgbClr val="CCFF33"/>
        </a:solidFill>
      </dgm:spPr>
      <dgm:t>
        <a:bodyPr/>
        <a:lstStyle/>
        <a:p>
          <a:endParaRPr lang="es-MX" dirty="0">
            <a:effectLst>
              <a:outerShdw blurRad="38100" dist="38100" dir="2700000" algn="tl">
                <a:srgbClr val="000000">
                  <a:alpha val="43137"/>
                </a:srgbClr>
              </a:outerShdw>
            </a:effectLst>
          </a:endParaRPr>
        </a:p>
      </dgm:t>
    </dgm:pt>
    <dgm:pt modelId="{002824F8-D7E6-4D1A-A395-2500FE4BFCB1}" type="parTrans" cxnId="{A1E61120-2BFF-426A-AC40-746112CA2D2B}">
      <dgm:prSet/>
      <dgm:spPr/>
      <dgm:t>
        <a:bodyPr/>
        <a:lstStyle/>
        <a:p>
          <a:endParaRPr lang="es-MX"/>
        </a:p>
      </dgm:t>
    </dgm:pt>
    <dgm:pt modelId="{4D962A69-0D78-479E-B822-93B8F05E2EB5}" type="sibTrans" cxnId="{A1E61120-2BFF-426A-AC40-746112CA2D2B}">
      <dgm:prSet/>
      <dgm:spPr/>
      <dgm:t>
        <a:bodyPr/>
        <a:lstStyle/>
        <a:p>
          <a:endParaRPr lang="es-MX"/>
        </a:p>
      </dgm:t>
    </dgm:pt>
    <dgm:pt modelId="{FE77A143-5D1F-4CBA-9C1A-DC2901A8079E}">
      <dgm:prSet/>
      <dgm:spPr>
        <a:solidFill>
          <a:srgbClr val="CCFF33"/>
        </a:solidFill>
        <a:ln w="28575">
          <a:solidFill>
            <a:srgbClr val="99FF33"/>
          </a:solidFill>
        </a:ln>
      </dgm:spPr>
      <dgm:t>
        <a:bodyPr/>
        <a:lstStyle/>
        <a:p>
          <a:pPr algn="r"/>
          <a:r>
            <a:rPr lang="es-MX" dirty="0" smtClean="0"/>
            <a:t>4</a:t>
          </a:r>
          <a:endParaRPr lang="es-MX" dirty="0"/>
        </a:p>
      </dgm:t>
    </dgm:pt>
    <dgm:pt modelId="{B0B9B056-93BF-4935-A657-FA12E0A488E2}" type="parTrans" cxnId="{F16B6767-EF37-43D8-98B8-04C02618E8B8}">
      <dgm:prSet/>
      <dgm:spPr/>
      <dgm:t>
        <a:bodyPr/>
        <a:lstStyle/>
        <a:p>
          <a:endParaRPr lang="es-MX"/>
        </a:p>
      </dgm:t>
    </dgm:pt>
    <dgm:pt modelId="{49A70E5C-ACA6-41DE-95F9-8FCEC876012B}" type="sibTrans" cxnId="{F16B6767-EF37-43D8-98B8-04C02618E8B8}">
      <dgm:prSet/>
      <dgm:spPr/>
      <dgm:t>
        <a:bodyPr/>
        <a:lstStyle/>
        <a:p>
          <a:endParaRPr lang="es-MX"/>
        </a:p>
      </dgm:t>
    </dgm:pt>
    <dgm:pt modelId="{7525190D-B31E-4344-BAF6-1D39D58275BD}" type="pres">
      <dgm:prSet presAssocID="{5DB90FF8-E4EB-47BC-B442-F6672CA7564A}" presName="cycleMatrixDiagram" presStyleCnt="0">
        <dgm:presLayoutVars>
          <dgm:chMax val="1"/>
          <dgm:dir/>
          <dgm:animLvl val="lvl"/>
          <dgm:resizeHandles val="exact"/>
        </dgm:presLayoutVars>
      </dgm:prSet>
      <dgm:spPr/>
      <dgm:t>
        <a:bodyPr/>
        <a:lstStyle/>
        <a:p>
          <a:endParaRPr lang="es-MX"/>
        </a:p>
      </dgm:t>
    </dgm:pt>
    <dgm:pt modelId="{9803DA23-E23E-4972-8F02-8CA8F2EFB661}" type="pres">
      <dgm:prSet presAssocID="{5DB90FF8-E4EB-47BC-B442-F6672CA7564A}" presName="children" presStyleCnt="0"/>
      <dgm:spPr/>
    </dgm:pt>
    <dgm:pt modelId="{8DB3A356-5FFA-4C39-8D5C-A8FFADD0F040}" type="pres">
      <dgm:prSet presAssocID="{5DB90FF8-E4EB-47BC-B442-F6672CA7564A}" presName="child1group" presStyleCnt="0"/>
      <dgm:spPr/>
    </dgm:pt>
    <dgm:pt modelId="{4E70B568-EE1A-464C-AB0C-3A48377F2132}" type="pres">
      <dgm:prSet presAssocID="{5DB90FF8-E4EB-47BC-B442-F6672CA7564A}" presName="child1" presStyleLbl="bgAcc1" presStyleIdx="0" presStyleCnt="4" custScaleX="113495" custLinFactNeighborX="-20283" custLinFactNeighborY="-15654"/>
      <dgm:spPr/>
      <dgm:t>
        <a:bodyPr/>
        <a:lstStyle/>
        <a:p>
          <a:endParaRPr lang="es-MX"/>
        </a:p>
      </dgm:t>
    </dgm:pt>
    <dgm:pt modelId="{C0A37D35-1C5A-4325-917E-3508985FA425}" type="pres">
      <dgm:prSet presAssocID="{5DB90FF8-E4EB-47BC-B442-F6672CA7564A}" presName="child1Text" presStyleLbl="bgAcc1" presStyleIdx="0" presStyleCnt="4">
        <dgm:presLayoutVars>
          <dgm:bulletEnabled val="1"/>
        </dgm:presLayoutVars>
      </dgm:prSet>
      <dgm:spPr/>
      <dgm:t>
        <a:bodyPr/>
        <a:lstStyle/>
        <a:p>
          <a:endParaRPr lang="es-MX"/>
        </a:p>
      </dgm:t>
    </dgm:pt>
    <dgm:pt modelId="{5EB8A1E1-CF81-4E6C-9F70-881F5310DC6E}" type="pres">
      <dgm:prSet presAssocID="{5DB90FF8-E4EB-47BC-B442-F6672CA7564A}" presName="child2group" presStyleCnt="0"/>
      <dgm:spPr/>
    </dgm:pt>
    <dgm:pt modelId="{9A3D4DCD-334B-44E7-AC65-7D7C1D43480E}" type="pres">
      <dgm:prSet presAssocID="{5DB90FF8-E4EB-47BC-B442-F6672CA7564A}" presName="child2" presStyleLbl="bgAcc1" presStyleIdx="1" presStyleCnt="4" custScaleX="115363" custLinFactNeighborX="5071" custLinFactNeighborY="957"/>
      <dgm:spPr/>
      <dgm:t>
        <a:bodyPr/>
        <a:lstStyle/>
        <a:p>
          <a:endParaRPr lang="es-MX"/>
        </a:p>
      </dgm:t>
    </dgm:pt>
    <dgm:pt modelId="{3084E482-7C6D-4F3C-B2CC-DCC15921D7AC}" type="pres">
      <dgm:prSet presAssocID="{5DB90FF8-E4EB-47BC-B442-F6672CA7564A}" presName="child2Text" presStyleLbl="bgAcc1" presStyleIdx="1" presStyleCnt="4">
        <dgm:presLayoutVars>
          <dgm:bulletEnabled val="1"/>
        </dgm:presLayoutVars>
      </dgm:prSet>
      <dgm:spPr/>
      <dgm:t>
        <a:bodyPr/>
        <a:lstStyle/>
        <a:p>
          <a:endParaRPr lang="es-MX"/>
        </a:p>
      </dgm:t>
    </dgm:pt>
    <dgm:pt modelId="{92EDFD10-F59C-40DE-9C58-C59496B048DE}" type="pres">
      <dgm:prSet presAssocID="{5DB90FF8-E4EB-47BC-B442-F6672CA7564A}" presName="child3group" presStyleCnt="0"/>
      <dgm:spPr/>
    </dgm:pt>
    <dgm:pt modelId="{99F12007-6322-40BC-A6B1-7D713598D4B7}" type="pres">
      <dgm:prSet presAssocID="{5DB90FF8-E4EB-47BC-B442-F6672CA7564A}" presName="child3" presStyleLbl="bgAcc1" presStyleIdx="2" presStyleCnt="4" custScaleX="126358"/>
      <dgm:spPr/>
      <dgm:t>
        <a:bodyPr/>
        <a:lstStyle/>
        <a:p>
          <a:endParaRPr lang="es-MX"/>
        </a:p>
      </dgm:t>
    </dgm:pt>
    <dgm:pt modelId="{919B5C73-03D0-413B-8A82-FC9BBC943E2D}" type="pres">
      <dgm:prSet presAssocID="{5DB90FF8-E4EB-47BC-B442-F6672CA7564A}" presName="child3Text" presStyleLbl="bgAcc1" presStyleIdx="2" presStyleCnt="4">
        <dgm:presLayoutVars>
          <dgm:bulletEnabled val="1"/>
        </dgm:presLayoutVars>
      </dgm:prSet>
      <dgm:spPr/>
      <dgm:t>
        <a:bodyPr/>
        <a:lstStyle/>
        <a:p>
          <a:endParaRPr lang="es-MX"/>
        </a:p>
      </dgm:t>
    </dgm:pt>
    <dgm:pt modelId="{5CFE06C7-6020-42AE-99B1-EB5C8CBC1A4A}" type="pres">
      <dgm:prSet presAssocID="{5DB90FF8-E4EB-47BC-B442-F6672CA7564A}" presName="child4group" presStyleCnt="0"/>
      <dgm:spPr/>
    </dgm:pt>
    <dgm:pt modelId="{39017F68-789A-4540-B16B-BFE5EDA6372E}" type="pres">
      <dgm:prSet presAssocID="{5DB90FF8-E4EB-47BC-B442-F6672CA7564A}" presName="child4" presStyleLbl="bgAcc1" presStyleIdx="3" presStyleCnt="4" custScaleX="116400" custLinFactNeighborX="-6106" custLinFactNeighborY="906"/>
      <dgm:spPr/>
      <dgm:t>
        <a:bodyPr/>
        <a:lstStyle/>
        <a:p>
          <a:endParaRPr lang="es-MX"/>
        </a:p>
      </dgm:t>
    </dgm:pt>
    <dgm:pt modelId="{26E32D0C-EC1F-4DD5-AA27-B41F2AEC1EF6}" type="pres">
      <dgm:prSet presAssocID="{5DB90FF8-E4EB-47BC-B442-F6672CA7564A}" presName="child4Text" presStyleLbl="bgAcc1" presStyleIdx="3" presStyleCnt="4">
        <dgm:presLayoutVars>
          <dgm:bulletEnabled val="1"/>
        </dgm:presLayoutVars>
      </dgm:prSet>
      <dgm:spPr/>
      <dgm:t>
        <a:bodyPr/>
        <a:lstStyle/>
        <a:p>
          <a:endParaRPr lang="es-MX"/>
        </a:p>
      </dgm:t>
    </dgm:pt>
    <dgm:pt modelId="{981EC1FE-0FA3-487C-8E07-B102A1A2E5D2}" type="pres">
      <dgm:prSet presAssocID="{5DB90FF8-E4EB-47BC-B442-F6672CA7564A}" presName="childPlaceholder" presStyleCnt="0"/>
      <dgm:spPr/>
    </dgm:pt>
    <dgm:pt modelId="{7EB4CD41-A5D1-48B7-B2AC-4C599E549BE6}" type="pres">
      <dgm:prSet presAssocID="{5DB90FF8-E4EB-47BC-B442-F6672CA7564A}" presName="circle" presStyleCnt="0"/>
      <dgm:spPr/>
    </dgm:pt>
    <dgm:pt modelId="{E380225F-1D28-4B2E-A1B7-477791CA6CBD}" type="pres">
      <dgm:prSet presAssocID="{5DB90FF8-E4EB-47BC-B442-F6672CA7564A}" presName="quadrant1" presStyleLbl="node1" presStyleIdx="0" presStyleCnt="4">
        <dgm:presLayoutVars>
          <dgm:chMax val="1"/>
          <dgm:bulletEnabled val="1"/>
        </dgm:presLayoutVars>
      </dgm:prSet>
      <dgm:spPr/>
      <dgm:t>
        <a:bodyPr/>
        <a:lstStyle/>
        <a:p>
          <a:endParaRPr lang="es-MX"/>
        </a:p>
      </dgm:t>
    </dgm:pt>
    <dgm:pt modelId="{104C7E31-A35D-4279-AB01-86AC8954C8AA}" type="pres">
      <dgm:prSet presAssocID="{5DB90FF8-E4EB-47BC-B442-F6672CA7564A}" presName="quadrant2" presStyleLbl="node1" presStyleIdx="1" presStyleCnt="4">
        <dgm:presLayoutVars>
          <dgm:chMax val="1"/>
          <dgm:bulletEnabled val="1"/>
        </dgm:presLayoutVars>
      </dgm:prSet>
      <dgm:spPr/>
      <dgm:t>
        <a:bodyPr/>
        <a:lstStyle/>
        <a:p>
          <a:endParaRPr lang="es-MX"/>
        </a:p>
      </dgm:t>
    </dgm:pt>
    <dgm:pt modelId="{C3F913F1-C1F9-40DB-8871-9A4DEA1117F8}" type="pres">
      <dgm:prSet presAssocID="{5DB90FF8-E4EB-47BC-B442-F6672CA7564A}" presName="quadrant3" presStyleLbl="node1" presStyleIdx="2" presStyleCnt="4">
        <dgm:presLayoutVars>
          <dgm:chMax val="1"/>
          <dgm:bulletEnabled val="1"/>
        </dgm:presLayoutVars>
      </dgm:prSet>
      <dgm:spPr/>
      <dgm:t>
        <a:bodyPr/>
        <a:lstStyle/>
        <a:p>
          <a:endParaRPr lang="es-MX"/>
        </a:p>
      </dgm:t>
    </dgm:pt>
    <dgm:pt modelId="{911D661B-4432-470F-8585-C40F0C595D56}" type="pres">
      <dgm:prSet presAssocID="{5DB90FF8-E4EB-47BC-B442-F6672CA7564A}" presName="quadrant4" presStyleLbl="node1" presStyleIdx="3" presStyleCnt="4">
        <dgm:presLayoutVars>
          <dgm:chMax val="1"/>
          <dgm:bulletEnabled val="1"/>
        </dgm:presLayoutVars>
      </dgm:prSet>
      <dgm:spPr/>
      <dgm:t>
        <a:bodyPr/>
        <a:lstStyle/>
        <a:p>
          <a:endParaRPr lang="es-MX"/>
        </a:p>
      </dgm:t>
    </dgm:pt>
    <dgm:pt modelId="{4DDC3320-5618-498E-BC5E-A0C9026C85A8}" type="pres">
      <dgm:prSet presAssocID="{5DB90FF8-E4EB-47BC-B442-F6672CA7564A}" presName="quadrantPlaceholder" presStyleCnt="0"/>
      <dgm:spPr/>
    </dgm:pt>
    <dgm:pt modelId="{E0363512-BC99-4A34-8637-1F0C46512837}" type="pres">
      <dgm:prSet presAssocID="{5DB90FF8-E4EB-47BC-B442-F6672CA7564A}" presName="center1" presStyleLbl="fgShp" presStyleIdx="0" presStyleCnt="2"/>
      <dgm:spPr>
        <a:solidFill>
          <a:srgbClr val="99FF33"/>
        </a:solidFill>
      </dgm:spPr>
    </dgm:pt>
    <dgm:pt modelId="{58475FB7-8791-4E82-8AD3-BC0B635AF0BC}" type="pres">
      <dgm:prSet presAssocID="{5DB90FF8-E4EB-47BC-B442-F6672CA7564A}" presName="center2" presStyleLbl="fgShp" presStyleIdx="1" presStyleCnt="2"/>
      <dgm:spPr>
        <a:solidFill>
          <a:srgbClr val="6600FF"/>
        </a:solidFill>
      </dgm:spPr>
    </dgm:pt>
  </dgm:ptLst>
  <dgm:cxnLst>
    <dgm:cxn modelId="{41BFBA9B-EA01-4E2F-A94D-30AEB69CC269}" srcId="{941CED3E-B645-4991-AF2A-08DFC17CE548}" destId="{412F3705-3CF3-45F2-8EC5-E416123D6673}" srcOrd="0" destOrd="0" parTransId="{5FE492ED-8053-4577-B3A3-AE39B6DB4C89}" sibTransId="{7CE92BED-21EE-4E87-9847-8C56E1FA491B}"/>
    <dgm:cxn modelId="{B90C48C6-0C3B-4DAB-A4F2-6FB7439A69C0}" type="presOf" srcId="{FE77A143-5D1F-4CBA-9C1A-DC2901A8079E}" destId="{911D661B-4432-470F-8585-C40F0C595D56}" srcOrd="0" destOrd="0" presId="urn:microsoft.com/office/officeart/2005/8/layout/cycle4"/>
    <dgm:cxn modelId="{6BB704F9-1E33-4067-8A0E-B99B16F4645C}" srcId="{5DB90FF8-E4EB-47BC-B442-F6672CA7564A}" destId="{A0AED694-E20E-496B-9524-F28842E230A9}" srcOrd="1" destOrd="0" parTransId="{B16FCD82-A6BA-4765-8441-0FF915A0CFCE}" sibTransId="{64A30D3F-5628-4AC5-B426-4E60D5D85F33}"/>
    <dgm:cxn modelId="{990D670C-905F-480F-8F73-CAC8F5C418DF}" type="presOf" srcId="{A0AED694-E20E-496B-9524-F28842E230A9}" destId="{104C7E31-A35D-4279-AB01-86AC8954C8AA}" srcOrd="0" destOrd="0" presId="urn:microsoft.com/office/officeart/2005/8/layout/cycle4"/>
    <dgm:cxn modelId="{246B1AFC-B4CA-4A4A-ADBD-25D4C4B9A3B1}" type="presOf" srcId="{FDC4F7A3-6314-4C0A-9540-7B3175166E25}" destId="{99F12007-6322-40BC-A6B1-7D713598D4B7}" srcOrd="0" destOrd="0" presId="urn:microsoft.com/office/officeart/2005/8/layout/cycle4"/>
    <dgm:cxn modelId="{F16B6767-EF37-43D8-98B8-04C02618E8B8}" srcId="{5DB90FF8-E4EB-47BC-B442-F6672CA7564A}" destId="{FE77A143-5D1F-4CBA-9C1A-DC2901A8079E}" srcOrd="3" destOrd="0" parTransId="{B0B9B056-93BF-4935-A657-FA12E0A488E2}" sibTransId="{49A70E5C-ACA6-41DE-95F9-8FCEC876012B}"/>
    <dgm:cxn modelId="{BD73F7B5-1796-46E7-B4AD-125A04DF9E8A}" type="presOf" srcId="{0D6FEACC-D924-4FE3-9502-71790D98EB7E}" destId="{3084E482-7C6D-4F3C-B2CC-DCC15921D7AC}" srcOrd="1" destOrd="0" presId="urn:microsoft.com/office/officeart/2005/8/layout/cycle4"/>
    <dgm:cxn modelId="{539E5FF4-6582-456D-ADCD-4AF29F6F7817}" srcId="{FE77A143-5D1F-4CBA-9C1A-DC2901A8079E}" destId="{175D4AED-063E-42F6-A60C-6938ECC27BB3}" srcOrd="0" destOrd="0" parTransId="{AF3FB9F4-F20E-4643-B719-BFA50F20BBB2}" sibTransId="{030B465B-2D52-42DB-9D52-43CB113BD0C1}"/>
    <dgm:cxn modelId="{9CBECCB1-0565-457B-BDA3-F0EB379E844A}" type="presOf" srcId="{175D4AED-063E-42F6-A60C-6938ECC27BB3}" destId="{39017F68-789A-4540-B16B-BFE5EDA6372E}" srcOrd="0" destOrd="0" presId="urn:microsoft.com/office/officeart/2005/8/layout/cycle4"/>
    <dgm:cxn modelId="{0324E69F-3927-4125-8BB9-A1EC5BA143B7}" type="presOf" srcId="{412F3705-3CF3-45F2-8EC5-E416123D6673}" destId="{C0A37D35-1C5A-4325-917E-3508985FA425}" srcOrd="1" destOrd="0" presId="urn:microsoft.com/office/officeart/2005/8/layout/cycle4"/>
    <dgm:cxn modelId="{B42F72B2-1A80-4373-A38F-91C2695E469C}" type="presOf" srcId="{FDC4F7A3-6314-4C0A-9540-7B3175166E25}" destId="{919B5C73-03D0-413B-8A82-FC9BBC943E2D}" srcOrd="1" destOrd="0" presId="urn:microsoft.com/office/officeart/2005/8/layout/cycle4"/>
    <dgm:cxn modelId="{21FD4054-3E3F-48BA-97D0-C0A09F5F2F34}" srcId="{5DB90FF8-E4EB-47BC-B442-F6672CA7564A}" destId="{2A893E2C-CA36-4660-BDC7-FBF2D8EF4D92}" srcOrd="2" destOrd="0" parTransId="{AF4D10DB-B994-4BE8-92F1-6981B87DFA32}" sibTransId="{2F3C8044-27EA-4E8B-8112-7AEAF598BDAB}"/>
    <dgm:cxn modelId="{71B8C982-9B95-4992-9C3F-C1A3BA5CD987}" srcId="{5DB90FF8-E4EB-47BC-B442-F6672CA7564A}" destId="{941CED3E-B645-4991-AF2A-08DFC17CE548}" srcOrd="0" destOrd="0" parTransId="{A9CA17E5-57F0-45C3-B88E-356E824B4283}" sibTransId="{B50053BD-208A-4566-AF34-CB86C4D66A75}"/>
    <dgm:cxn modelId="{5FB6534E-7DCC-4343-8B7C-596211D68A15}" srcId="{2A893E2C-CA36-4660-BDC7-FBF2D8EF4D92}" destId="{FDC4F7A3-6314-4C0A-9540-7B3175166E25}" srcOrd="0" destOrd="0" parTransId="{FDC749FA-185F-40C3-B437-3F5DB2708BB8}" sibTransId="{3E517A1D-AE20-4AB4-9182-F51238585F97}"/>
    <dgm:cxn modelId="{9709CDC6-C347-4D77-A114-4C0B2D7338A1}" srcId="{A0AED694-E20E-496B-9524-F28842E230A9}" destId="{0D6FEACC-D924-4FE3-9502-71790D98EB7E}" srcOrd="0" destOrd="0" parTransId="{6799F1BE-B4A6-4B4F-A612-51FCDAA9090E}" sibTransId="{DC4DBE3A-3832-4862-B245-5EF02C2983B9}"/>
    <dgm:cxn modelId="{7D3CFABB-8C89-45E7-8AC6-44D0348FB6F7}" type="presOf" srcId="{412F3705-3CF3-45F2-8EC5-E416123D6673}" destId="{4E70B568-EE1A-464C-AB0C-3A48377F2132}" srcOrd="0" destOrd="0" presId="urn:microsoft.com/office/officeart/2005/8/layout/cycle4"/>
    <dgm:cxn modelId="{156B7C91-FAC9-4B54-9F8A-26CC8C44CF46}" type="presOf" srcId="{2A893E2C-CA36-4660-BDC7-FBF2D8EF4D92}" destId="{C3F913F1-C1F9-40DB-8871-9A4DEA1117F8}" srcOrd="0" destOrd="0" presId="urn:microsoft.com/office/officeart/2005/8/layout/cycle4"/>
    <dgm:cxn modelId="{38AE6457-8D35-46F3-9C87-AFFDC4168D43}" type="presOf" srcId="{5DB90FF8-E4EB-47BC-B442-F6672CA7564A}" destId="{7525190D-B31E-4344-BAF6-1D39D58275BD}" srcOrd="0" destOrd="0" presId="urn:microsoft.com/office/officeart/2005/8/layout/cycle4"/>
    <dgm:cxn modelId="{8336D0BC-AA0C-4406-BCDF-384A1D0B253F}" type="presOf" srcId="{0D6FEACC-D924-4FE3-9502-71790D98EB7E}" destId="{9A3D4DCD-334B-44E7-AC65-7D7C1D43480E}" srcOrd="0" destOrd="0" presId="urn:microsoft.com/office/officeart/2005/8/layout/cycle4"/>
    <dgm:cxn modelId="{336270A3-3C11-4F5C-A581-703DFCD21FFF}" type="presOf" srcId="{175D4AED-063E-42F6-A60C-6938ECC27BB3}" destId="{26E32D0C-EC1F-4DD5-AA27-B41F2AEC1EF6}" srcOrd="1" destOrd="0" presId="urn:microsoft.com/office/officeart/2005/8/layout/cycle4"/>
    <dgm:cxn modelId="{11029E17-6E4E-4E55-9E47-6091391D5503}" type="presOf" srcId="{941CED3E-B645-4991-AF2A-08DFC17CE548}" destId="{E380225F-1D28-4B2E-A1B7-477791CA6CBD}" srcOrd="0" destOrd="0" presId="urn:microsoft.com/office/officeart/2005/8/layout/cycle4"/>
    <dgm:cxn modelId="{A1E61120-2BFF-426A-AC40-746112CA2D2B}" srcId="{5DB90FF8-E4EB-47BC-B442-F6672CA7564A}" destId="{F2910725-DE33-488E-BF3C-2E368F597343}" srcOrd="4" destOrd="0" parTransId="{002824F8-D7E6-4D1A-A395-2500FE4BFCB1}" sibTransId="{4D962A69-0D78-479E-B822-93B8F05E2EB5}"/>
    <dgm:cxn modelId="{168B8E01-ADB5-46D5-A07C-7FCF1046D9A2}" type="presParOf" srcId="{7525190D-B31E-4344-BAF6-1D39D58275BD}" destId="{9803DA23-E23E-4972-8F02-8CA8F2EFB661}" srcOrd="0" destOrd="0" presId="urn:microsoft.com/office/officeart/2005/8/layout/cycle4"/>
    <dgm:cxn modelId="{5179C92B-F5DF-4855-B768-F163E036802D}" type="presParOf" srcId="{9803DA23-E23E-4972-8F02-8CA8F2EFB661}" destId="{8DB3A356-5FFA-4C39-8D5C-A8FFADD0F040}" srcOrd="0" destOrd="0" presId="urn:microsoft.com/office/officeart/2005/8/layout/cycle4"/>
    <dgm:cxn modelId="{A636FB1A-C9DA-4041-B589-163AFA271DED}" type="presParOf" srcId="{8DB3A356-5FFA-4C39-8D5C-A8FFADD0F040}" destId="{4E70B568-EE1A-464C-AB0C-3A48377F2132}" srcOrd="0" destOrd="0" presId="urn:microsoft.com/office/officeart/2005/8/layout/cycle4"/>
    <dgm:cxn modelId="{24311F43-4011-4734-8E3B-FD55AB3534FF}" type="presParOf" srcId="{8DB3A356-5FFA-4C39-8D5C-A8FFADD0F040}" destId="{C0A37D35-1C5A-4325-917E-3508985FA425}" srcOrd="1" destOrd="0" presId="urn:microsoft.com/office/officeart/2005/8/layout/cycle4"/>
    <dgm:cxn modelId="{87158F67-81C8-4124-B06C-6E79D8B021DD}" type="presParOf" srcId="{9803DA23-E23E-4972-8F02-8CA8F2EFB661}" destId="{5EB8A1E1-CF81-4E6C-9F70-881F5310DC6E}" srcOrd="1" destOrd="0" presId="urn:microsoft.com/office/officeart/2005/8/layout/cycle4"/>
    <dgm:cxn modelId="{B54D9653-4F0A-4FD9-9C6F-F3EFE9AF7817}" type="presParOf" srcId="{5EB8A1E1-CF81-4E6C-9F70-881F5310DC6E}" destId="{9A3D4DCD-334B-44E7-AC65-7D7C1D43480E}" srcOrd="0" destOrd="0" presId="urn:microsoft.com/office/officeart/2005/8/layout/cycle4"/>
    <dgm:cxn modelId="{BEEDF7C6-3137-40BF-AB98-62E7974756DA}" type="presParOf" srcId="{5EB8A1E1-CF81-4E6C-9F70-881F5310DC6E}" destId="{3084E482-7C6D-4F3C-B2CC-DCC15921D7AC}" srcOrd="1" destOrd="0" presId="urn:microsoft.com/office/officeart/2005/8/layout/cycle4"/>
    <dgm:cxn modelId="{D5C59D55-97CF-4197-838C-90D0E7C6903C}" type="presParOf" srcId="{9803DA23-E23E-4972-8F02-8CA8F2EFB661}" destId="{92EDFD10-F59C-40DE-9C58-C59496B048DE}" srcOrd="2" destOrd="0" presId="urn:microsoft.com/office/officeart/2005/8/layout/cycle4"/>
    <dgm:cxn modelId="{0AA494A0-636D-4975-8C12-369EB64108C8}" type="presParOf" srcId="{92EDFD10-F59C-40DE-9C58-C59496B048DE}" destId="{99F12007-6322-40BC-A6B1-7D713598D4B7}" srcOrd="0" destOrd="0" presId="urn:microsoft.com/office/officeart/2005/8/layout/cycle4"/>
    <dgm:cxn modelId="{1BFEC964-648C-44CE-85AB-1F9FF8C4C9D6}" type="presParOf" srcId="{92EDFD10-F59C-40DE-9C58-C59496B048DE}" destId="{919B5C73-03D0-413B-8A82-FC9BBC943E2D}" srcOrd="1" destOrd="0" presId="urn:microsoft.com/office/officeart/2005/8/layout/cycle4"/>
    <dgm:cxn modelId="{46321A41-15FA-4366-9322-32B51893B0E5}" type="presParOf" srcId="{9803DA23-E23E-4972-8F02-8CA8F2EFB661}" destId="{5CFE06C7-6020-42AE-99B1-EB5C8CBC1A4A}" srcOrd="3" destOrd="0" presId="urn:microsoft.com/office/officeart/2005/8/layout/cycle4"/>
    <dgm:cxn modelId="{63359221-1BD5-4869-AB89-B507E52123DF}" type="presParOf" srcId="{5CFE06C7-6020-42AE-99B1-EB5C8CBC1A4A}" destId="{39017F68-789A-4540-B16B-BFE5EDA6372E}" srcOrd="0" destOrd="0" presId="urn:microsoft.com/office/officeart/2005/8/layout/cycle4"/>
    <dgm:cxn modelId="{679ABD36-70D6-4DA0-BBAA-69909DFE6BB5}" type="presParOf" srcId="{5CFE06C7-6020-42AE-99B1-EB5C8CBC1A4A}" destId="{26E32D0C-EC1F-4DD5-AA27-B41F2AEC1EF6}" srcOrd="1" destOrd="0" presId="urn:microsoft.com/office/officeart/2005/8/layout/cycle4"/>
    <dgm:cxn modelId="{CD0FA470-9C86-4B4B-9C6C-94DA8E1FEE1C}" type="presParOf" srcId="{9803DA23-E23E-4972-8F02-8CA8F2EFB661}" destId="{981EC1FE-0FA3-487C-8E07-B102A1A2E5D2}" srcOrd="4" destOrd="0" presId="urn:microsoft.com/office/officeart/2005/8/layout/cycle4"/>
    <dgm:cxn modelId="{DDBC3F6E-DE36-47C0-8A18-B0D24CE00F59}" type="presParOf" srcId="{7525190D-B31E-4344-BAF6-1D39D58275BD}" destId="{7EB4CD41-A5D1-48B7-B2AC-4C599E549BE6}" srcOrd="1" destOrd="0" presId="urn:microsoft.com/office/officeart/2005/8/layout/cycle4"/>
    <dgm:cxn modelId="{B9F54318-94ED-4FB4-9742-7B88D60AF709}" type="presParOf" srcId="{7EB4CD41-A5D1-48B7-B2AC-4C599E549BE6}" destId="{E380225F-1D28-4B2E-A1B7-477791CA6CBD}" srcOrd="0" destOrd="0" presId="urn:microsoft.com/office/officeart/2005/8/layout/cycle4"/>
    <dgm:cxn modelId="{41B5338D-A583-4441-B6C3-30C3245AE1C4}" type="presParOf" srcId="{7EB4CD41-A5D1-48B7-B2AC-4C599E549BE6}" destId="{104C7E31-A35D-4279-AB01-86AC8954C8AA}" srcOrd="1" destOrd="0" presId="urn:microsoft.com/office/officeart/2005/8/layout/cycle4"/>
    <dgm:cxn modelId="{6C876AFB-D530-42FD-B631-0007ED0E5BFB}" type="presParOf" srcId="{7EB4CD41-A5D1-48B7-B2AC-4C599E549BE6}" destId="{C3F913F1-C1F9-40DB-8871-9A4DEA1117F8}" srcOrd="2" destOrd="0" presId="urn:microsoft.com/office/officeart/2005/8/layout/cycle4"/>
    <dgm:cxn modelId="{AC533A62-2F9C-4AE3-A3B0-03C4C45E0544}" type="presParOf" srcId="{7EB4CD41-A5D1-48B7-B2AC-4C599E549BE6}" destId="{911D661B-4432-470F-8585-C40F0C595D56}" srcOrd="3" destOrd="0" presId="urn:microsoft.com/office/officeart/2005/8/layout/cycle4"/>
    <dgm:cxn modelId="{BAF439D4-0ADA-4EB0-A2CE-0A9719F0E149}" type="presParOf" srcId="{7EB4CD41-A5D1-48B7-B2AC-4C599E549BE6}" destId="{4DDC3320-5618-498E-BC5E-A0C9026C85A8}" srcOrd="4" destOrd="0" presId="urn:microsoft.com/office/officeart/2005/8/layout/cycle4"/>
    <dgm:cxn modelId="{2284E621-0420-463A-8146-85297017E220}" type="presParOf" srcId="{7525190D-B31E-4344-BAF6-1D39D58275BD}" destId="{E0363512-BC99-4A34-8637-1F0C46512837}" srcOrd="2" destOrd="0" presId="urn:microsoft.com/office/officeart/2005/8/layout/cycle4"/>
    <dgm:cxn modelId="{7D0A647C-7AAB-4425-AFD0-842D5D678DAD}" type="presParOf" srcId="{7525190D-B31E-4344-BAF6-1D39D58275BD}" destId="{58475FB7-8791-4E82-8AD3-BC0B635AF0B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88FF1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effectLst>
                <a:outerShdw blurRad="38100" dist="38100" dir="2700000" algn="tl">
                  <a:srgbClr val="000000">
                    <a:alpha val="43137"/>
                  </a:srgbClr>
                </a:outerShdw>
              </a:effectLst>
            </a:rPr>
            <a:t>2.</a:t>
          </a:r>
          <a:endParaRPr lang="es-GT" sz="2400" b="0" dirty="0">
            <a:solidFill>
              <a:schemeClr val="bg1"/>
            </a:solidFill>
            <a:effectLst>
              <a:outerShdw blurRad="38100" dist="38100" dir="2700000" algn="tl">
                <a:srgbClr val="000000">
                  <a:alpha val="43137"/>
                </a:srgbClr>
              </a:outerShdw>
            </a:effectLst>
          </a:endParaRPr>
        </a:p>
      </dgm:t>
    </dgm:pt>
    <dgm:pt modelId="{794B10A6-9258-4B2E-BCA1-FDB102D6F8E5}" type="parTrans" cxnId="{8E1A8B58-1706-421E-9CBC-9DE872109D3C}">
      <dgm:prSet/>
      <dgm:spPr/>
      <dgm:t>
        <a:bodyPr/>
        <a:lstStyle/>
        <a:p>
          <a:endParaRPr lang="es-GT">
            <a:solidFill>
              <a:schemeClr val="bg1"/>
            </a:solidFill>
            <a:effectLst>
              <a:outerShdw blurRad="38100" dist="38100" dir="2700000" algn="tl">
                <a:srgbClr val="000000">
                  <a:alpha val="43137"/>
                </a:srgbClr>
              </a:outerShdw>
            </a:effectLst>
          </a:endParaRPr>
        </a:p>
      </dgm:t>
    </dgm:pt>
    <dgm:pt modelId="{E476048A-C3BD-4DCD-B815-F2442AB3E020}" type="sibTrans" cxnId="{8E1A8B58-1706-421E-9CBC-9DE872109D3C}">
      <dgm:prSet/>
      <dgm:spPr/>
      <dgm:t>
        <a:bodyPr/>
        <a:lstStyle/>
        <a:p>
          <a:endParaRPr lang="es-GT">
            <a:solidFill>
              <a:schemeClr val="bg1"/>
            </a:solidFill>
            <a:effectLst>
              <a:outerShdw blurRad="38100" dist="38100" dir="2700000" algn="tl">
                <a:srgbClr val="000000">
                  <a:alpha val="43137"/>
                </a:srgbClr>
              </a:outerShdw>
            </a:effectLst>
          </a:endParaRPr>
        </a:p>
      </dgm:t>
    </dgm:pt>
    <dgm:pt modelId="{9C31E5F9-0BAD-4052-82F5-68D7E020283D}">
      <dgm:prSet phldrT="[Text]" custT="1"/>
      <dgm:spPr>
        <a:solidFill>
          <a:srgbClr val="00FF9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effectLst>
                <a:outerShdw blurRad="38100" dist="38100" dir="2700000" algn="tl">
                  <a:srgbClr val="000000">
                    <a:alpha val="43137"/>
                  </a:srgbClr>
                </a:outerShdw>
              </a:effectLst>
            </a:rPr>
            <a:t>3.</a:t>
          </a:r>
          <a:endParaRPr lang="es-GT" sz="2400" b="0" dirty="0">
            <a:solidFill>
              <a:schemeClr val="bg1"/>
            </a:solidFill>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solidFill>
              <a:schemeClr val="bg1"/>
            </a:solidFill>
            <a:effectLst>
              <a:outerShdw blurRad="38100" dist="38100" dir="2700000" algn="tl">
                <a:srgbClr val="000000">
                  <a:alpha val="43137"/>
                </a:srgbClr>
              </a:outerShdw>
            </a:effectLst>
          </a:endParaRPr>
        </a:p>
      </dgm:t>
    </dgm:pt>
    <dgm:pt modelId="{A48FD90F-26FE-40B7-AE4D-B1FF35A9C427}" type="sibTrans" cxnId="{4274D1CE-5F24-4E04-8B1D-FD7B4EE3140B}">
      <dgm:prSet/>
      <dgm:spPr/>
      <dgm:t>
        <a:bodyPr/>
        <a:lstStyle/>
        <a:p>
          <a:endParaRPr lang="es-GT">
            <a:solidFill>
              <a:schemeClr val="bg1"/>
            </a:solidFill>
            <a:effectLst>
              <a:outerShdw blurRad="38100" dist="38100" dir="2700000" algn="tl">
                <a:srgbClr val="000000">
                  <a:alpha val="43137"/>
                </a:srgbClr>
              </a:outerShdw>
            </a:effectLst>
          </a:endParaRPr>
        </a:p>
      </dgm:t>
    </dgm:pt>
    <dgm:pt modelId="{DC8C09E8-9F68-49EA-A61B-A61DB00263D7}">
      <dgm:prSet phldrT="[Text]" custT="1"/>
      <dgm:spPr>
        <a:solidFill>
          <a:srgbClr val="00B0F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effectLst>
                <a:outerShdw blurRad="38100" dist="38100" dir="2700000" algn="tl">
                  <a:srgbClr val="000000">
                    <a:alpha val="43137"/>
                  </a:srgbClr>
                </a:outerShdw>
              </a:effectLst>
            </a:rPr>
            <a:t>4.</a:t>
          </a:r>
          <a:endParaRPr lang="es-GT" sz="2400" b="0" dirty="0">
            <a:solidFill>
              <a:schemeClr val="bg1"/>
            </a:solidFill>
            <a:effectLst>
              <a:outerShdw blurRad="38100" dist="38100" dir="2700000" algn="tl">
                <a:srgbClr val="000000">
                  <a:alpha val="43137"/>
                </a:srgbClr>
              </a:outerShdw>
            </a:effectLst>
          </a:endParaRPr>
        </a:p>
      </dgm:t>
    </dgm:pt>
    <dgm:pt modelId="{E97A728D-9159-41BA-8E62-B3B62E931466}" type="parTrans" cxnId="{232C20A9-A7F9-4F14-8BC0-937DFE10E9EC}">
      <dgm:prSet/>
      <dgm:spPr/>
      <dgm:t>
        <a:bodyPr/>
        <a:lstStyle/>
        <a:p>
          <a:endParaRPr lang="es-GT">
            <a:solidFill>
              <a:schemeClr val="bg1"/>
            </a:solidFill>
            <a:effectLst>
              <a:outerShdw blurRad="38100" dist="38100" dir="2700000" algn="tl">
                <a:srgbClr val="000000">
                  <a:alpha val="43137"/>
                </a:srgbClr>
              </a:outerShdw>
            </a:effectLst>
          </a:endParaRPr>
        </a:p>
      </dgm:t>
    </dgm:pt>
    <dgm:pt modelId="{5B3E472F-E434-4D1E-94D0-00D31EC4C8B7}" type="sibTrans" cxnId="{232C20A9-A7F9-4F14-8BC0-937DFE10E9EC}">
      <dgm:prSet/>
      <dgm:spPr/>
      <dgm:t>
        <a:bodyPr/>
        <a:lstStyle/>
        <a:p>
          <a:endParaRPr lang="es-GT">
            <a:solidFill>
              <a:schemeClr val="bg1"/>
            </a:solidFill>
            <a:effectLst>
              <a:outerShdw blurRad="38100" dist="38100" dir="2700000" algn="tl">
                <a:srgbClr val="000000">
                  <a:alpha val="43137"/>
                </a:srgbClr>
              </a:outerShdw>
            </a:effectLst>
          </a:endParaRPr>
        </a:p>
      </dgm:t>
    </dgm:pt>
    <dgm:pt modelId="{824B4993-7CE4-4971-AE1C-2881FBE414A6}">
      <dgm:prSet custT="1"/>
      <dgm:spPr>
        <a:solidFill>
          <a:srgbClr val="00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solidFill>
                <a:schemeClr val="bg1"/>
              </a:solidFill>
              <a:effectLst>
                <a:outerShdw blurRad="38100" dist="38100" dir="2700000" algn="tl">
                  <a:srgbClr val="000000">
                    <a:alpha val="43137"/>
                  </a:srgbClr>
                </a:outerShdw>
              </a:effectLst>
            </a:rPr>
            <a:t>1.</a:t>
          </a:r>
          <a:endParaRPr lang="es-GT" sz="2400" b="0" dirty="0">
            <a:solidFill>
              <a:schemeClr val="bg1"/>
            </a:solidFill>
            <a:effectLst>
              <a:outerShdw blurRad="38100" dist="38100" dir="2700000" algn="tl">
                <a:srgbClr val="000000">
                  <a:alpha val="43137"/>
                </a:srgbClr>
              </a:outerShdw>
            </a:effectLst>
          </a:endParaRPr>
        </a:p>
      </dgm:t>
    </dgm:pt>
    <dgm:pt modelId="{4100F6FD-2630-407E-81AC-D4CA85D7F800}" type="parTrans" cxnId="{DF31B31B-9801-484E-96E6-FA39B0C71CF0}">
      <dgm:prSet/>
      <dgm:spPr/>
      <dgm:t>
        <a:bodyPr/>
        <a:lstStyle/>
        <a:p>
          <a:endParaRPr lang="es-GT">
            <a:solidFill>
              <a:schemeClr val="bg1"/>
            </a:solidFill>
            <a:effectLst>
              <a:outerShdw blurRad="38100" dist="38100" dir="2700000" algn="tl">
                <a:srgbClr val="000000">
                  <a:alpha val="43137"/>
                </a:srgbClr>
              </a:outerShdw>
            </a:effectLst>
          </a:endParaRPr>
        </a:p>
      </dgm:t>
    </dgm:pt>
    <dgm:pt modelId="{0C14EB5F-C93F-4C38-AFB3-D8C35B816912}" type="sibTrans" cxnId="{DF31B31B-9801-484E-96E6-FA39B0C71CF0}">
      <dgm:prSet/>
      <dgm:spPr/>
      <dgm:t>
        <a:bodyPr/>
        <a:lstStyle/>
        <a:p>
          <a:endParaRPr lang="es-GT">
            <a:solidFill>
              <a:schemeClr val="bg1"/>
            </a:solidFill>
            <a:effectLst>
              <a:outerShdw blurRad="38100" dist="38100" dir="2700000" algn="tl">
                <a:srgbClr val="000000">
                  <a:alpha val="43137"/>
                </a:srgbClr>
              </a:outerShdw>
            </a:effectLst>
          </a:endParaRPr>
        </a:p>
      </dgm:t>
    </dgm:pt>
    <dgm:pt modelId="{2430B57B-114A-494B-B3C9-7B9D4F61B559}">
      <dgm:prSet custT="1"/>
      <dgm:spPr>
        <a:solidFill>
          <a:srgbClr val="00FF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effectLst>
                <a:outerShdw blurRad="38100" dist="38100" dir="2700000" algn="tl">
                  <a:srgbClr val="000000">
                    <a:alpha val="43137"/>
                  </a:srgbClr>
                </a:outerShdw>
              </a:effectLst>
            </a:rPr>
            <a:t>La Web ha cambiado la forma en la que nos comunicamos, hacemos negocios y realizamos nuestro trabajo, la comunicación prácticamente con todo el mundo en cualquier momento y a bajo coste es posible hoy en día. </a:t>
          </a:r>
          <a:endParaRPr lang="es-GT" sz="1500" dirty="0">
            <a:solidFill>
              <a:schemeClr val="bg1"/>
            </a:solidFill>
            <a:effectLst>
              <a:outerShdw blurRad="38100" dist="38100" dir="2700000" algn="tl">
                <a:srgbClr val="000000">
                  <a:alpha val="43137"/>
                </a:srgbClr>
              </a:outerShdw>
            </a:effectLst>
          </a:endParaRPr>
        </a:p>
      </dgm:t>
    </dgm:pt>
    <dgm:pt modelId="{0DEC34E1-771A-4125-853A-294E0A0C815E}" type="parTrans" cxnId="{96DD3E0F-04ED-4148-B012-611B3C12CE53}">
      <dgm:prSet/>
      <dgm:spPr/>
      <dgm:t>
        <a:bodyPr/>
        <a:lstStyle/>
        <a:p>
          <a:endParaRPr lang="es-GT">
            <a:solidFill>
              <a:schemeClr val="bg1"/>
            </a:solidFill>
            <a:effectLst>
              <a:outerShdw blurRad="38100" dist="38100" dir="2700000" algn="tl">
                <a:srgbClr val="000000">
                  <a:alpha val="43137"/>
                </a:srgbClr>
              </a:outerShdw>
            </a:effectLst>
          </a:endParaRPr>
        </a:p>
      </dgm:t>
    </dgm:pt>
    <dgm:pt modelId="{8F88890B-650B-4703-B17E-D9CFAE4841D2}" type="sibTrans" cxnId="{96DD3E0F-04ED-4148-B012-611B3C12CE53}">
      <dgm:prSet/>
      <dgm:spPr/>
      <dgm:t>
        <a:bodyPr/>
        <a:lstStyle/>
        <a:p>
          <a:endParaRPr lang="es-GT">
            <a:solidFill>
              <a:schemeClr val="bg1"/>
            </a:solidFill>
            <a:effectLst>
              <a:outerShdw blurRad="38100" dist="38100" dir="2700000" algn="tl">
                <a:srgbClr val="000000">
                  <a:alpha val="43137"/>
                </a:srgbClr>
              </a:outerShdw>
            </a:effectLst>
          </a:endParaRPr>
        </a:p>
      </dgm:t>
    </dgm:pt>
    <dgm:pt modelId="{2E98BDF4-F66B-4CF0-AB58-D92797CACF1F}">
      <dgm:prSet custT="1"/>
      <dgm:spPr>
        <a:solidFill>
          <a:srgbClr val="88FF11">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effectLst>
                <a:outerShdw blurRad="38100" dist="38100" dir="2700000" algn="tl">
                  <a:srgbClr val="000000">
                    <a:alpha val="43137"/>
                  </a:srgbClr>
                </a:outerShdw>
              </a:effectLst>
            </a:rPr>
            <a:t>Podemos realizar transacciones económicas a través de Internet. Tenemos acceso a millones de recursos, independientemente de nuestra situación geográfica e idioma. </a:t>
          </a:r>
          <a:endParaRPr lang="es-GT" sz="1500" dirty="0">
            <a:solidFill>
              <a:schemeClr val="bg1"/>
            </a:solidFill>
            <a:effectLst>
              <a:outerShdw blurRad="38100" dist="38100" dir="2700000" algn="tl">
                <a:srgbClr val="000000">
                  <a:alpha val="43137"/>
                </a:srgbClr>
              </a:outerShdw>
            </a:effectLst>
          </a:endParaRPr>
        </a:p>
      </dgm:t>
    </dgm:pt>
    <dgm:pt modelId="{51D127D3-5EE5-4C0E-A795-F93418E094E6}" type="parTrans" cxnId="{50939C9E-F017-4941-8431-980FAC4422A4}">
      <dgm:prSet/>
      <dgm:spPr/>
      <dgm:t>
        <a:bodyPr/>
        <a:lstStyle/>
        <a:p>
          <a:endParaRPr lang="es-GT">
            <a:solidFill>
              <a:schemeClr val="bg1"/>
            </a:solidFill>
            <a:effectLst>
              <a:outerShdw blurRad="38100" dist="38100" dir="2700000" algn="tl">
                <a:srgbClr val="000000">
                  <a:alpha val="43137"/>
                </a:srgbClr>
              </a:outerShdw>
            </a:effectLst>
          </a:endParaRPr>
        </a:p>
      </dgm:t>
    </dgm:pt>
    <dgm:pt modelId="{9734A408-3E91-4C50-AD38-F76A5128899F}" type="sibTrans" cxnId="{50939C9E-F017-4941-8431-980FAC4422A4}">
      <dgm:prSet/>
      <dgm:spPr/>
      <dgm:t>
        <a:bodyPr/>
        <a:lstStyle/>
        <a:p>
          <a:endParaRPr lang="es-GT">
            <a:solidFill>
              <a:schemeClr val="bg1"/>
            </a:solidFill>
            <a:effectLst>
              <a:outerShdw blurRad="38100" dist="38100" dir="2700000" algn="tl">
                <a:srgbClr val="000000">
                  <a:alpha val="43137"/>
                </a:srgbClr>
              </a:outerShdw>
            </a:effectLst>
          </a:endParaRPr>
        </a:p>
      </dgm:t>
    </dgm:pt>
    <dgm:pt modelId="{9341CE83-DA7F-4765-B051-37E44972411D}">
      <dgm:prSet/>
      <dgm:spPr>
        <a:solidFill>
          <a:srgbClr val="00FF99">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effectLst>
                <a:outerShdw blurRad="38100" dist="38100" dir="2700000" algn="tl">
                  <a:srgbClr val="000000">
                    <a:alpha val="43137"/>
                  </a:srgbClr>
                </a:outerShdw>
              </a:effectLst>
            </a:rPr>
            <a:t>Sin embargo, al mismo tiempo, estos factores que han propiciado el éxito de la Web, también han originado sus principales problemas: sobrecarga de información y heterogeneidad de fuentes de información con el consiguiente problema de interoperabilidad.</a:t>
          </a:r>
          <a:endParaRPr lang="es-GT" dirty="0">
            <a:solidFill>
              <a:schemeClr val="bg1"/>
            </a:solidFill>
            <a:effectLst>
              <a:outerShdw blurRad="38100" dist="38100" dir="2700000" algn="tl">
                <a:srgbClr val="000000">
                  <a:alpha val="43137"/>
                </a:srgbClr>
              </a:outerShdw>
            </a:effectLst>
          </a:endParaRPr>
        </a:p>
      </dgm:t>
    </dgm:pt>
    <dgm:pt modelId="{C192B6B9-5B7D-45B4-B201-F9AC02C84836}" type="parTrans" cxnId="{CE7BF3DE-0748-4B0B-90A4-BAE5F53F0174}">
      <dgm:prSet/>
      <dgm:spPr/>
      <dgm:t>
        <a:bodyPr/>
        <a:lstStyle/>
        <a:p>
          <a:endParaRPr lang="es-GT">
            <a:solidFill>
              <a:schemeClr val="bg1"/>
            </a:solidFill>
            <a:effectLst>
              <a:outerShdw blurRad="38100" dist="38100" dir="2700000" algn="tl">
                <a:srgbClr val="000000">
                  <a:alpha val="43137"/>
                </a:srgbClr>
              </a:outerShdw>
            </a:effectLst>
          </a:endParaRPr>
        </a:p>
      </dgm:t>
    </dgm:pt>
    <dgm:pt modelId="{917CB112-D8CE-4335-BDE8-7A9252B6EF3A}" type="sibTrans" cxnId="{CE7BF3DE-0748-4B0B-90A4-BAE5F53F0174}">
      <dgm:prSet/>
      <dgm:spPr/>
      <dgm:t>
        <a:bodyPr/>
        <a:lstStyle/>
        <a:p>
          <a:endParaRPr lang="es-GT">
            <a:solidFill>
              <a:schemeClr val="bg1"/>
            </a:solidFill>
            <a:effectLst>
              <a:outerShdw blurRad="38100" dist="38100" dir="2700000" algn="tl">
                <a:srgbClr val="000000">
                  <a:alpha val="43137"/>
                </a:srgbClr>
              </a:outerShdw>
            </a:effectLst>
          </a:endParaRPr>
        </a:p>
      </dgm:t>
    </dgm:pt>
    <dgm:pt modelId="{5A11C4AE-E164-418B-A6B9-16C1B497DEB3}">
      <dgm:prSet/>
      <dgm:spPr>
        <a:solidFill>
          <a:srgbClr val="00B0F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effectLst>
                <a:outerShdw blurRad="38100" dist="38100" dir="2700000" algn="tl">
                  <a:srgbClr val="000000">
                    <a:alpha val="43137"/>
                  </a:srgbClr>
                </a:outerShdw>
              </a:effectLst>
            </a:rPr>
            <a:t>La Web Semántica ayuda a resolver estos dos importantes problemas permitiendo a los usuarios delegar tareas en software. Gracias a la semántica en la Web, el software es capaz de procesar su contenido, razonar con este, combinarlo y realizar deducciones lógicas para resolver problemas cotidianos automáticamente.</a:t>
          </a:r>
          <a:endParaRPr lang="es-GT" dirty="0">
            <a:solidFill>
              <a:schemeClr val="bg1"/>
            </a:solidFill>
            <a:effectLst>
              <a:outerShdw blurRad="38100" dist="38100" dir="2700000" algn="tl">
                <a:srgbClr val="000000">
                  <a:alpha val="43137"/>
                </a:srgbClr>
              </a:outerShdw>
            </a:effectLst>
          </a:endParaRPr>
        </a:p>
      </dgm:t>
    </dgm:pt>
    <dgm:pt modelId="{40057843-8AAC-40AB-BBC8-597222A38882}" type="parTrans" cxnId="{3FC008BC-A34D-4A3D-87EF-B148E4A269EC}">
      <dgm:prSet/>
      <dgm:spPr/>
      <dgm:t>
        <a:bodyPr/>
        <a:lstStyle/>
        <a:p>
          <a:endParaRPr lang="es-GT">
            <a:solidFill>
              <a:schemeClr val="bg1"/>
            </a:solidFill>
            <a:effectLst>
              <a:outerShdw blurRad="38100" dist="38100" dir="2700000" algn="tl">
                <a:srgbClr val="000000">
                  <a:alpha val="43137"/>
                </a:srgbClr>
              </a:outerShdw>
            </a:effectLst>
          </a:endParaRPr>
        </a:p>
      </dgm:t>
    </dgm:pt>
    <dgm:pt modelId="{9353F577-A6C4-4563-BCA9-92911013BE16}" type="sibTrans" cxnId="{3FC008BC-A34D-4A3D-87EF-B148E4A269EC}">
      <dgm:prSet/>
      <dgm:spPr/>
      <dgm:t>
        <a:bodyPr/>
        <a:lstStyle/>
        <a:p>
          <a:endParaRPr lang="es-GT">
            <a:solidFill>
              <a:schemeClr val="bg1"/>
            </a:solidFill>
            <a:effectLst>
              <a:outerShdw blurRad="38100" dist="38100" dir="2700000" algn="tl">
                <a:srgbClr val="000000">
                  <a:alpha val="43137"/>
                </a:srgbClr>
              </a:outerShdw>
            </a:effectLst>
          </a:endParaRPr>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4"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4" custScaleX="192928" custScaleY="92679" custLinFactNeighborX="0">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4">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4" custScaleX="192162">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4">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4" custScaleX="187256">
        <dgm:presLayoutVars>
          <dgm:bulletEnabled val="1"/>
        </dgm:presLayoutVars>
      </dgm:prSet>
      <dgm:spPr/>
      <dgm:t>
        <a:bodyPr/>
        <a:lstStyle/>
        <a:p>
          <a:endParaRPr lang="es-GT"/>
        </a:p>
      </dgm:t>
    </dgm:pt>
    <dgm:pt modelId="{913407CA-2BC7-463F-981B-0497111D736A}" type="pres">
      <dgm:prSet presAssocID="{A48FD90F-26FE-40B7-AE4D-B1FF35A9C427}" presName="sp" presStyleCnt="0"/>
      <dgm:spPr/>
    </dgm:pt>
    <dgm:pt modelId="{3C6577D6-EC43-43ED-B9DD-F3AF743B5BBF}" type="pres">
      <dgm:prSet presAssocID="{DC8C09E8-9F68-49EA-A61B-A61DB00263D7}" presName="linNode" presStyleCnt="0"/>
      <dgm:spPr/>
    </dgm:pt>
    <dgm:pt modelId="{458D3F1E-EF6D-4B6E-8DE0-1A861BC90F85}" type="pres">
      <dgm:prSet presAssocID="{DC8C09E8-9F68-49EA-A61B-A61DB00263D7}" presName="parentText" presStyleLbl="node1" presStyleIdx="3" presStyleCnt="4">
        <dgm:presLayoutVars>
          <dgm:chMax val="1"/>
          <dgm:bulletEnabled val="1"/>
        </dgm:presLayoutVars>
      </dgm:prSet>
      <dgm:spPr/>
      <dgm:t>
        <a:bodyPr/>
        <a:lstStyle/>
        <a:p>
          <a:endParaRPr lang="es-GT"/>
        </a:p>
      </dgm:t>
    </dgm:pt>
    <dgm:pt modelId="{700383A7-D8D7-4A8D-95FB-71FE3FA91441}" type="pres">
      <dgm:prSet presAssocID="{DC8C09E8-9F68-49EA-A61B-A61DB00263D7}" presName="descendantText" presStyleLbl="alignAccFollowNode1" presStyleIdx="3" presStyleCnt="4" custScaleX="185767" custLinFactNeighborY="0">
        <dgm:presLayoutVars>
          <dgm:bulletEnabled val="1"/>
        </dgm:presLayoutVars>
      </dgm:prSet>
      <dgm:spPr/>
      <dgm:t>
        <a:bodyPr/>
        <a:lstStyle/>
        <a:p>
          <a:endParaRPr lang="es-GT"/>
        </a:p>
      </dgm:t>
    </dgm:pt>
  </dgm:ptLst>
  <dgm:cxnLst>
    <dgm:cxn modelId="{232C20A9-A7F9-4F14-8BC0-937DFE10E9EC}" srcId="{8B90FB9C-C57E-4762-ABC3-21862EDED122}" destId="{DC8C09E8-9F68-49EA-A61B-A61DB00263D7}" srcOrd="3" destOrd="0" parTransId="{E97A728D-9159-41BA-8E62-B3B62E931466}" sibTransId="{5B3E472F-E434-4D1E-94D0-00D31EC4C8B7}"/>
    <dgm:cxn modelId="{A6E10082-7B5D-4B1F-AC3C-C53EDF496093}" type="presOf" srcId="{8B90FB9C-C57E-4762-ABC3-21862EDED122}" destId="{2F36717D-007B-4F58-93D2-0ACC09510F6B}" srcOrd="0" destOrd="0" presId="urn:microsoft.com/office/officeart/2005/8/layout/vList5"/>
    <dgm:cxn modelId="{912BAE5D-9B67-41D2-BDC0-13BBC10FDC6C}" type="presOf" srcId="{5A11C4AE-E164-418B-A6B9-16C1B497DEB3}" destId="{700383A7-D8D7-4A8D-95FB-71FE3FA91441}" srcOrd="0" destOrd="0" presId="urn:microsoft.com/office/officeart/2005/8/layout/vList5"/>
    <dgm:cxn modelId="{96DD3E0F-04ED-4148-B012-611B3C12CE53}" srcId="{824B4993-7CE4-4971-AE1C-2881FBE414A6}" destId="{2430B57B-114A-494B-B3C9-7B9D4F61B559}" srcOrd="0" destOrd="0" parTransId="{0DEC34E1-771A-4125-853A-294E0A0C815E}" sibTransId="{8F88890B-650B-4703-B17E-D9CFAE4841D2}"/>
    <dgm:cxn modelId="{9CC47565-EF26-4486-B6EE-D96CBA9E7C9A}" type="presOf" srcId="{6F0BBFA4-3E35-4532-AA4E-45A4DCE63D5B}" destId="{E7F102E5-F561-42C0-ABB1-C91DC95C802E}" srcOrd="0" destOrd="0" presId="urn:microsoft.com/office/officeart/2005/8/layout/vList5"/>
    <dgm:cxn modelId="{3FC008BC-A34D-4A3D-87EF-B148E4A269EC}" srcId="{DC8C09E8-9F68-49EA-A61B-A61DB00263D7}" destId="{5A11C4AE-E164-418B-A6B9-16C1B497DEB3}" srcOrd="0" destOrd="0" parTransId="{40057843-8AAC-40AB-BBC8-597222A38882}" sibTransId="{9353F577-A6C4-4563-BCA9-92911013BE16}"/>
    <dgm:cxn modelId="{50939C9E-F017-4941-8431-980FAC4422A4}" srcId="{6F0BBFA4-3E35-4532-AA4E-45A4DCE63D5B}" destId="{2E98BDF4-F66B-4CF0-AB58-D92797CACF1F}" srcOrd="0" destOrd="0" parTransId="{51D127D3-5EE5-4C0E-A795-F93418E094E6}" sibTransId="{9734A408-3E91-4C50-AD38-F76A5128899F}"/>
    <dgm:cxn modelId="{8C6ABC5E-9961-4F66-B447-9C12729E6C42}" type="presOf" srcId="{DC8C09E8-9F68-49EA-A61B-A61DB00263D7}" destId="{458D3F1E-EF6D-4B6E-8DE0-1A861BC90F85}" srcOrd="0" destOrd="0" presId="urn:microsoft.com/office/officeart/2005/8/layout/vList5"/>
    <dgm:cxn modelId="{DF31B31B-9801-484E-96E6-FA39B0C71CF0}" srcId="{8B90FB9C-C57E-4762-ABC3-21862EDED122}" destId="{824B4993-7CE4-4971-AE1C-2881FBE414A6}" srcOrd="0" destOrd="0" parTransId="{4100F6FD-2630-407E-81AC-D4CA85D7F800}" sibTransId="{0C14EB5F-C93F-4C38-AFB3-D8C35B816912}"/>
    <dgm:cxn modelId="{65502AA7-E59B-4894-B4C3-12FA1D38452A}" type="presOf" srcId="{2E98BDF4-F66B-4CF0-AB58-D92797CACF1F}" destId="{FF126962-72F6-4776-90E7-3C812294C10D}" srcOrd="0" destOrd="0" presId="urn:microsoft.com/office/officeart/2005/8/layout/vList5"/>
    <dgm:cxn modelId="{81F9EB0F-690E-4222-BFB8-A0B0F21F0C7B}" type="presOf" srcId="{824B4993-7CE4-4971-AE1C-2881FBE414A6}" destId="{AF327FD8-0DE6-4D90-B421-E1E203784704}" srcOrd="0" destOrd="0" presId="urn:microsoft.com/office/officeart/2005/8/layout/vList5"/>
    <dgm:cxn modelId="{4274D1CE-5F24-4E04-8B1D-FD7B4EE3140B}" srcId="{8B90FB9C-C57E-4762-ABC3-21862EDED122}" destId="{9C31E5F9-0BAD-4052-82F5-68D7E020283D}" srcOrd="2" destOrd="0" parTransId="{6584F2A0-099F-4167-8882-D129E8C3437F}" sibTransId="{A48FD90F-26FE-40B7-AE4D-B1FF35A9C427}"/>
    <dgm:cxn modelId="{8E1A8B58-1706-421E-9CBC-9DE872109D3C}" srcId="{8B90FB9C-C57E-4762-ABC3-21862EDED122}" destId="{6F0BBFA4-3E35-4532-AA4E-45A4DCE63D5B}" srcOrd="1" destOrd="0" parTransId="{794B10A6-9258-4B2E-BCA1-FDB102D6F8E5}" sibTransId="{E476048A-C3BD-4DCD-B815-F2442AB3E020}"/>
    <dgm:cxn modelId="{66D0B6FD-B9C0-4A9A-8555-75DE4428C2EC}" type="presOf" srcId="{2430B57B-114A-494B-B3C9-7B9D4F61B559}" destId="{F1D43CDD-4F43-481D-BD8A-EBC8A4F5A03A}" srcOrd="0" destOrd="0" presId="urn:microsoft.com/office/officeart/2005/8/layout/vList5"/>
    <dgm:cxn modelId="{7FFDF5B8-6EA4-4179-A84A-D16C0C01B2AE}" type="presOf" srcId="{9C31E5F9-0BAD-4052-82F5-68D7E020283D}" destId="{0FA962D9-216F-40F3-9302-8DB27B3FD49D}" srcOrd="0" destOrd="0" presId="urn:microsoft.com/office/officeart/2005/8/layout/vList5"/>
    <dgm:cxn modelId="{D043596B-73A8-4597-8243-C98BDF17C3EE}" type="presOf" srcId="{9341CE83-DA7F-4765-B051-37E44972411D}" destId="{2CAB6DE5-77C9-4CC6-8310-31E6BE965580}"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4732403A-2EC7-4033-A45B-EEC96C62BB34}" type="presParOf" srcId="{2F36717D-007B-4F58-93D2-0ACC09510F6B}" destId="{A2C3926A-275E-4C95-9B82-2A1602866A72}" srcOrd="0" destOrd="0" presId="urn:microsoft.com/office/officeart/2005/8/layout/vList5"/>
    <dgm:cxn modelId="{503DCC81-A00F-4B5B-800C-88759DE13FFF}" type="presParOf" srcId="{A2C3926A-275E-4C95-9B82-2A1602866A72}" destId="{AF327FD8-0DE6-4D90-B421-E1E203784704}" srcOrd="0" destOrd="0" presId="urn:microsoft.com/office/officeart/2005/8/layout/vList5"/>
    <dgm:cxn modelId="{5A1DA4FC-701D-4672-B286-4C62D3BD1206}" type="presParOf" srcId="{A2C3926A-275E-4C95-9B82-2A1602866A72}" destId="{F1D43CDD-4F43-481D-BD8A-EBC8A4F5A03A}" srcOrd="1" destOrd="0" presId="urn:microsoft.com/office/officeart/2005/8/layout/vList5"/>
    <dgm:cxn modelId="{81C271E2-7DD3-47BB-9C57-64A06823E714}" type="presParOf" srcId="{2F36717D-007B-4F58-93D2-0ACC09510F6B}" destId="{81BDA9F5-A42E-41C2-AC06-62493F9F3836}" srcOrd="1" destOrd="0" presId="urn:microsoft.com/office/officeart/2005/8/layout/vList5"/>
    <dgm:cxn modelId="{52C7B714-928D-4084-A578-EE88B90C6B89}" type="presParOf" srcId="{2F36717D-007B-4F58-93D2-0ACC09510F6B}" destId="{8FDEA994-ED57-46AD-9BC6-1C94C5A7E27B}" srcOrd="2" destOrd="0" presId="urn:microsoft.com/office/officeart/2005/8/layout/vList5"/>
    <dgm:cxn modelId="{7CE05761-4DEB-4EC7-936C-FE4C3DAC58B9}" type="presParOf" srcId="{8FDEA994-ED57-46AD-9BC6-1C94C5A7E27B}" destId="{E7F102E5-F561-42C0-ABB1-C91DC95C802E}" srcOrd="0" destOrd="0" presId="urn:microsoft.com/office/officeart/2005/8/layout/vList5"/>
    <dgm:cxn modelId="{4499A3C0-3713-401C-AC26-75912ECABDBD}" type="presParOf" srcId="{8FDEA994-ED57-46AD-9BC6-1C94C5A7E27B}" destId="{FF126962-72F6-4776-90E7-3C812294C10D}" srcOrd="1" destOrd="0" presId="urn:microsoft.com/office/officeart/2005/8/layout/vList5"/>
    <dgm:cxn modelId="{ECCD8DA1-A281-41C1-8807-B19D75DE0A30}" type="presParOf" srcId="{2F36717D-007B-4F58-93D2-0ACC09510F6B}" destId="{51A845E4-5075-4039-B825-A96601CD6272}" srcOrd="3" destOrd="0" presId="urn:microsoft.com/office/officeart/2005/8/layout/vList5"/>
    <dgm:cxn modelId="{94769C8A-BCDB-475A-B411-8E5DB3312833}" type="presParOf" srcId="{2F36717D-007B-4F58-93D2-0ACC09510F6B}" destId="{B3EF5D5F-44D7-45D9-9161-A5E598B28743}" srcOrd="4" destOrd="0" presId="urn:microsoft.com/office/officeart/2005/8/layout/vList5"/>
    <dgm:cxn modelId="{B3748F9D-8084-42F6-A8DE-0D838C54DA5E}" type="presParOf" srcId="{B3EF5D5F-44D7-45D9-9161-A5E598B28743}" destId="{0FA962D9-216F-40F3-9302-8DB27B3FD49D}" srcOrd="0" destOrd="0" presId="urn:microsoft.com/office/officeart/2005/8/layout/vList5"/>
    <dgm:cxn modelId="{B7D4C8B4-DB45-44C5-A60E-CD6B32AF5DAB}" type="presParOf" srcId="{B3EF5D5F-44D7-45D9-9161-A5E598B28743}" destId="{2CAB6DE5-77C9-4CC6-8310-31E6BE965580}" srcOrd="1" destOrd="0" presId="urn:microsoft.com/office/officeart/2005/8/layout/vList5"/>
    <dgm:cxn modelId="{90580013-6767-4C48-A217-95CEC71765D1}" type="presParOf" srcId="{2F36717D-007B-4F58-93D2-0ACC09510F6B}" destId="{913407CA-2BC7-463F-981B-0497111D736A}" srcOrd="5" destOrd="0" presId="urn:microsoft.com/office/officeart/2005/8/layout/vList5"/>
    <dgm:cxn modelId="{C06647DC-1B5A-4C45-806D-606B2753FE3F}" type="presParOf" srcId="{2F36717D-007B-4F58-93D2-0ACC09510F6B}" destId="{3C6577D6-EC43-43ED-B9DD-F3AF743B5BBF}" srcOrd="6" destOrd="0" presId="urn:microsoft.com/office/officeart/2005/8/layout/vList5"/>
    <dgm:cxn modelId="{11B7AE48-E744-4EB7-AF94-48C94F5C980F}" type="presParOf" srcId="{3C6577D6-EC43-43ED-B9DD-F3AF743B5BBF}" destId="{458D3F1E-EF6D-4B6E-8DE0-1A861BC90F85}" srcOrd="0" destOrd="0" presId="urn:microsoft.com/office/officeart/2005/8/layout/vList5"/>
    <dgm:cxn modelId="{448CC6F8-48E2-4DA7-8D66-B617DDCCAE3B}" type="presParOf" srcId="{3C6577D6-EC43-43ED-B9DD-F3AF743B5BBF}" destId="{700383A7-D8D7-4A8D-95FB-71FE3FA9144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2B04CA-8118-4A6C-A005-AE1BFB2D1F37}" type="doc">
      <dgm:prSet loTypeId="urn:microsoft.com/office/officeart/2005/8/layout/hProcess7" loCatId="list" qsTypeId="urn:microsoft.com/office/officeart/2005/8/quickstyle/3d2" qsCatId="3D" csTypeId="urn:microsoft.com/office/officeart/2005/8/colors/colorful1" csCatId="colorful" phldr="1"/>
      <dgm:spPr/>
      <dgm:t>
        <a:bodyPr/>
        <a:lstStyle/>
        <a:p>
          <a:endParaRPr lang="es-MX"/>
        </a:p>
      </dgm:t>
    </dgm:pt>
    <dgm:pt modelId="{C45A7FF0-CB4E-4981-8C45-ED0B1A83031F}">
      <dgm:prSet phldrT="[Texto]"/>
      <dgm:spPr>
        <a:solidFill>
          <a:srgbClr val="FF3300"/>
        </a:solidFill>
      </dgm:spPr>
      <dgm:t>
        <a:bodyPr/>
        <a:lstStyle/>
        <a:p>
          <a:r>
            <a:rPr lang="es-MX" dirty="0" smtClean="0"/>
            <a:t>1.</a:t>
          </a:r>
          <a:endParaRPr lang="es-MX" dirty="0"/>
        </a:p>
      </dgm:t>
    </dgm:pt>
    <dgm:pt modelId="{2E5C8FF4-0EAD-4229-ACE1-696A699B9864}" type="parTrans" cxnId="{DDBF1248-5DFE-4E39-852F-10E257393F6B}">
      <dgm:prSet/>
      <dgm:spPr/>
      <dgm:t>
        <a:bodyPr/>
        <a:lstStyle/>
        <a:p>
          <a:endParaRPr lang="es-MX"/>
        </a:p>
      </dgm:t>
    </dgm:pt>
    <dgm:pt modelId="{B84669ED-F162-4D3E-8E51-F865597C4F61}" type="sibTrans" cxnId="{DDBF1248-5DFE-4E39-852F-10E257393F6B}">
      <dgm:prSet/>
      <dgm:spPr/>
      <dgm:t>
        <a:bodyPr/>
        <a:lstStyle/>
        <a:p>
          <a:endParaRPr lang="es-MX"/>
        </a:p>
      </dgm:t>
    </dgm:pt>
    <dgm:pt modelId="{C57A9E2A-C9B3-4B06-9645-C144869F8601}">
      <dgm:prSet phldrT="[Texto]" custT="1"/>
      <dgm:spPr/>
      <dgm:t>
        <a:bodyPr/>
        <a:lstStyle/>
        <a:p>
          <a:pPr algn="just"/>
          <a:r>
            <a:rPr lang="es-MX" sz="1500" dirty="0" smtClean="0"/>
            <a:t>Ante la imposibilidad de compartir la información entre computadoras con la Web actual, estos autores propusieron adaptar los documentos de Internet con una nueva tecnología</a:t>
          </a:r>
          <a:endParaRPr lang="es-MX" sz="1500" dirty="0"/>
        </a:p>
      </dgm:t>
    </dgm:pt>
    <dgm:pt modelId="{8AA592B5-D7B7-4D0D-99FB-50F95527E43C}" type="parTrans" cxnId="{5C671EBF-0CD8-483A-85C9-C42D8451B048}">
      <dgm:prSet/>
      <dgm:spPr/>
      <dgm:t>
        <a:bodyPr/>
        <a:lstStyle/>
        <a:p>
          <a:endParaRPr lang="es-MX"/>
        </a:p>
      </dgm:t>
    </dgm:pt>
    <dgm:pt modelId="{016C821F-9CBF-4651-BF38-A0282CDC676D}" type="sibTrans" cxnId="{5C671EBF-0CD8-483A-85C9-C42D8451B048}">
      <dgm:prSet/>
      <dgm:spPr/>
      <dgm:t>
        <a:bodyPr/>
        <a:lstStyle/>
        <a:p>
          <a:endParaRPr lang="es-MX"/>
        </a:p>
      </dgm:t>
    </dgm:pt>
    <dgm:pt modelId="{24BDF137-0CC5-4B31-B61D-84899F6F73BF}">
      <dgm:prSet phldrT="[Texto]"/>
      <dgm:spPr>
        <a:solidFill>
          <a:srgbClr val="FF6600"/>
        </a:solidFill>
      </dgm:spPr>
      <dgm:t>
        <a:bodyPr/>
        <a:lstStyle/>
        <a:p>
          <a:r>
            <a:rPr lang="es-MX" dirty="0" smtClean="0"/>
            <a:t>2.</a:t>
          </a:r>
          <a:endParaRPr lang="es-MX" dirty="0"/>
        </a:p>
      </dgm:t>
    </dgm:pt>
    <dgm:pt modelId="{18D12012-392F-48F4-AC89-EBB1E0329D51}" type="parTrans" cxnId="{33DF3B8E-8F42-43B4-A836-04CEFF6D3E0E}">
      <dgm:prSet/>
      <dgm:spPr/>
      <dgm:t>
        <a:bodyPr/>
        <a:lstStyle/>
        <a:p>
          <a:endParaRPr lang="es-MX"/>
        </a:p>
      </dgm:t>
    </dgm:pt>
    <dgm:pt modelId="{5A334BB1-F8C2-4DD9-9AC0-A5A53C97C0F7}" type="sibTrans" cxnId="{33DF3B8E-8F42-43B4-A836-04CEFF6D3E0E}">
      <dgm:prSet/>
      <dgm:spPr/>
      <dgm:t>
        <a:bodyPr/>
        <a:lstStyle/>
        <a:p>
          <a:endParaRPr lang="es-MX"/>
        </a:p>
      </dgm:t>
    </dgm:pt>
    <dgm:pt modelId="{9075CBC6-09B4-483F-A5B8-65CC3E38A19E}">
      <dgm:prSet phldrT="[Texto]" custT="1"/>
      <dgm:spPr/>
      <dgm:t>
        <a:bodyPr/>
        <a:lstStyle/>
        <a:p>
          <a:pPr algn="just"/>
          <a:r>
            <a:rPr lang="es-MX" sz="1600" dirty="0" smtClean="0">
              <a:solidFill>
                <a:schemeClr val="bg1"/>
              </a:solidFill>
            </a:rPr>
            <a:t>Que permitiera procesar los datos también por computadora, es decir, encontrar la información en forma rápida y eficaz, basándose en el significado y no en los términos</a:t>
          </a:r>
          <a:r>
            <a:rPr lang="es-MX" sz="1600" dirty="0" smtClean="0"/>
            <a:t>.</a:t>
          </a:r>
          <a:endParaRPr lang="es-MX" sz="1600" dirty="0"/>
        </a:p>
      </dgm:t>
    </dgm:pt>
    <dgm:pt modelId="{C52980C0-36EE-471D-B7C8-884FBB72ADCE}" type="parTrans" cxnId="{7E7353FC-B266-4B5B-BF3B-93B5A0F936B4}">
      <dgm:prSet/>
      <dgm:spPr/>
      <dgm:t>
        <a:bodyPr/>
        <a:lstStyle/>
        <a:p>
          <a:endParaRPr lang="es-MX"/>
        </a:p>
      </dgm:t>
    </dgm:pt>
    <dgm:pt modelId="{755314DC-F959-4C12-B086-C70FC7BD7D56}" type="sibTrans" cxnId="{7E7353FC-B266-4B5B-BF3B-93B5A0F936B4}">
      <dgm:prSet/>
      <dgm:spPr/>
      <dgm:t>
        <a:bodyPr/>
        <a:lstStyle/>
        <a:p>
          <a:endParaRPr lang="es-MX"/>
        </a:p>
      </dgm:t>
    </dgm:pt>
    <dgm:pt modelId="{06AC1BB2-9BEA-4B2A-8919-E6B1E5896C6F}">
      <dgm:prSet phldrT="[Texto]"/>
      <dgm:spPr>
        <a:solidFill>
          <a:srgbClr val="FF9933"/>
        </a:solidFill>
      </dgm:spPr>
      <dgm:t>
        <a:bodyPr/>
        <a:lstStyle/>
        <a:p>
          <a:r>
            <a:rPr lang="es-MX" dirty="0" smtClean="0"/>
            <a:t>3.</a:t>
          </a:r>
          <a:endParaRPr lang="es-MX" dirty="0"/>
        </a:p>
      </dgm:t>
    </dgm:pt>
    <dgm:pt modelId="{E1321012-3D9F-41A9-91E0-A239BB7551F2}" type="parTrans" cxnId="{AC07B531-4AA3-416E-A2D5-456645645BA0}">
      <dgm:prSet/>
      <dgm:spPr/>
      <dgm:t>
        <a:bodyPr/>
        <a:lstStyle/>
        <a:p>
          <a:endParaRPr lang="es-MX"/>
        </a:p>
      </dgm:t>
    </dgm:pt>
    <dgm:pt modelId="{272445F7-68BA-447F-9462-5F49812AF412}" type="sibTrans" cxnId="{AC07B531-4AA3-416E-A2D5-456645645BA0}">
      <dgm:prSet/>
      <dgm:spPr/>
      <dgm:t>
        <a:bodyPr/>
        <a:lstStyle/>
        <a:p>
          <a:endParaRPr lang="es-MX"/>
        </a:p>
      </dgm:t>
    </dgm:pt>
    <dgm:pt modelId="{2221D770-646E-4A40-B206-B177AF8180D2}">
      <dgm:prSet phldrT="[Texto]" custT="1"/>
      <dgm:spPr/>
      <dgm:t>
        <a:bodyPr/>
        <a:lstStyle/>
        <a:p>
          <a:pPr algn="just"/>
          <a:endParaRPr lang="es-MX" sz="1200" dirty="0" smtClean="0"/>
        </a:p>
        <a:p>
          <a:pPr algn="just"/>
          <a:r>
            <a:rPr lang="es-MX" sz="1200" dirty="0" smtClean="0"/>
            <a:t>La información que contienen actualmente las páginas de Internet, carece de una estructura preestablecida, lo que impide que las máquinas sean incapaces de procesar la información, como si se tratase de un ser humano, es decir, comprendiendo su significado.</a:t>
          </a:r>
          <a:endParaRPr lang="es-MX" sz="1200" dirty="0"/>
        </a:p>
      </dgm:t>
    </dgm:pt>
    <dgm:pt modelId="{8CF3CF24-5877-4691-B966-B5501BA4D422}" type="parTrans" cxnId="{26845C5B-B892-425C-89AA-3B1F11419C7E}">
      <dgm:prSet/>
      <dgm:spPr/>
      <dgm:t>
        <a:bodyPr/>
        <a:lstStyle/>
        <a:p>
          <a:endParaRPr lang="es-MX"/>
        </a:p>
      </dgm:t>
    </dgm:pt>
    <dgm:pt modelId="{0A10EE78-162E-4A43-AA02-7A6AB21CA817}" type="sibTrans" cxnId="{26845C5B-B892-425C-89AA-3B1F11419C7E}">
      <dgm:prSet/>
      <dgm:spPr/>
      <dgm:t>
        <a:bodyPr/>
        <a:lstStyle/>
        <a:p>
          <a:endParaRPr lang="es-MX"/>
        </a:p>
      </dgm:t>
    </dgm:pt>
    <dgm:pt modelId="{9BC80204-2934-42CF-9112-BADE52782C19}">
      <dgm:prSet phldrT="[Texto]" custT="1"/>
      <dgm:spPr>
        <a:solidFill>
          <a:srgbClr val="FFC000"/>
        </a:solidFill>
      </dgm:spPr>
      <dgm:t>
        <a:bodyPr/>
        <a:lstStyle/>
        <a:p>
          <a:r>
            <a:rPr lang="es-MX" sz="1800" dirty="0" smtClean="0">
              <a:solidFill>
                <a:schemeClr val="bg1"/>
              </a:solidFill>
              <a:effectLst>
                <a:outerShdw blurRad="38100" dist="38100" dir="2700000" algn="tl">
                  <a:srgbClr val="000000">
                    <a:alpha val="43137"/>
                  </a:srgbClr>
                </a:outerShdw>
              </a:effectLst>
            </a:rPr>
            <a:t>4.   </a:t>
          </a:r>
          <a:endParaRPr lang="es-MX" sz="1800" dirty="0">
            <a:solidFill>
              <a:schemeClr val="bg1"/>
            </a:solidFill>
            <a:effectLst>
              <a:outerShdw blurRad="38100" dist="38100" dir="2700000" algn="tl">
                <a:srgbClr val="000000">
                  <a:alpha val="43137"/>
                </a:srgbClr>
              </a:outerShdw>
            </a:effectLst>
          </a:endParaRPr>
        </a:p>
      </dgm:t>
    </dgm:pt>
    <dgm:pt modelId="{80D2BA91-B1A0-4E5A-BA48-AB0A9373DD69}" type="parTrans" cxnId="{FD0FA27A-F0E5-43EF-ABB3-8509D52A68CD}">
      <dgm:prSet/>
      <dgm:spPr/>
      <dgm:t>
        <a:bodyPr/>
        <a:lstStyle/>
        <a:p>
          <a:endParaRPr lang="es-MX"/>
        </a:p>
      </dgm:t>
    </dgm:pt>
    <dgm:pt modelId="{04C753F6-E478-4662-A52C-4499988D51B8}" type="sibTrans" cxnId="{FD0FA27A-F0E5-43EF-ABB3-8509D52A68CD}">
      <dgm:prSet/>
      <dgm:spPr/>
      <dgm:t>
        <a:bodyPr/>
        <a:lstStyle/>
        <a:p>
          <a:endParaRPr lang="es-MX"/>
        </a:p>
      </dgm:t>
    </dgm:pt>
    <dgm:pt modelId="{22597442-F7DD-4D93-A540-D22A798DCAD8}">
      <dgm:prSet phldrT="[Texto]" custT="1"/>
      <dgm:spPr/>
      <dgm:t>
        <a:bodyPr/>
        <a:lstStyle/>
        <a:p>
          <a:pPr algn="just"/>
          <a:r>
            <a:rPr lang="es-MX" sz="1500" dirty="0" smtClean="0"/>
            <a:t>La Web semántica define un nuevo modelo de Web, con una capacidad muy superior a la que conocemos actualmente, regido por los principios de las búsquedas semánticas y la inteligencia artificial. </a:t>
          </a:r>
          <a:endParaRPr lang="es-MX" sz="1500" dirty="0">
            <a:solidFill>
              <a:schemeClr val="tx1">
                <a:lumMod val="65000"/>
                <a:lumOff val="35000"/>
              </a:schemeClr>
            </a:solidFill>
          </a:endParaRPr>
        </a:p>
      </dgm:t>
    </dgm:pt>
    <dgm:pt modelId="{46987544-8632-4FE6-8D6E-A0DA1D89B94F}" type="parTrans" cxnId="{C718B91D-EBD1-41E3-95CF-4229D33D16BF}">
      <dgm:prSet/>
      <dgm:spPr/>
      <dgm:t>
        <a:bodyPr/>
        <a:lstStyle/>
        <a:p>
          <a:endParaRPr lang="es-MX"/>
        </a:p>
      </dgm:t>
    </dgm:pt>
    <dgm:pt modelId="{F6910DCC-E490-42BC-877F-71BEAD224DD0}" type="sibTrans" cxnId="{C718B91D-EBD1-41E3-95CF-4229D33D16BF}">
      <dgm:prSet/>
      <dgm:spPr/>
      <dgm:t>
        <a:bodyPr/>
        <a:lstStyle/>
        <a:p>
          <a:endParaRPr lang="es-MX"/>
        </a:p>
      </dgm:t>
    </dgm:pt>
    <dgm:pt modelId="{991FD8D9-22B5-41A7-9E75-307B3DB92447}">
      <dgm:prSet phldrT="[Texto]"/>
      <dgm:spPr>
        <a:solidFill>
          <a:srgbClr val="FFFF00"/>
        </a:solidFill>
      </dgm:spPr>
      <dgm:t>
        <a:bodyPr/>
        <a:lstStyle/>
        <a:p>
          <a:r>
            <a:rPr lang="es-MX" dirty="0" smtClean="0">
              <a:solidFill>
                <a:schemeClr val="tx1">
                  <a:lumMod val="65000"/>
                  <a:lumOff val="35000"/>
                </a:schemeClr>
              </a:solidFill>
            </a:rPr>
            <a:t>5.</a:t>
          </a:r>
          <a:endParaRPr lang="es-MX" dirty="0">
            <a:solidFill>
              <a:schemeClr val="tx1">
                <a:lumMod val="65000"/>
                <a:lumOff val="35000"/>
              </a:schemeClr>
            </a:solidFill>
          </a:endParaRPr>
        </a:p>
      </dgm:t>
    </dgm:pt>
    <dgm:pt modelId="{69EA29B2-18CD-4634-9ED5-B709407AC4F5}" type="parTrans" cxnId="{8DB58917-A6A3-4C71-B7C5-25D55B6202A8}">
      <dgm:prSet/>
      <dgm:spPr/>
      <dgm:t>
        <a:bodyPr/>
        <a:lstStyle/>
        <a:p>
          <a:endParaRPr lang="es-MX"/>
        </a:p>
      </dgm:t>
    </dgm:pt>
    <dgm:pt modelId="{77806A22-00F4-4929-8443-44B6D3A4FFA0}" type="sibTrans" cxnId="{8DB58917-A6A3-4C71-B7C5-25D55B6202A8}">
      <dgm:prSet/>
      <dgm:spPr/>
      <dgm:t>
        <a:bodyPr/>
        <a:lstStyle/>
        <a:p>
          <a:endParaRPr lang="es-MX"/>
        </a:p>
      </dgm:t>
    </dgm:pt>
    <dgm:pt modelId="{66D737F8-4EB7-4B34-B1D8-24CDF4E613C7}">
      <dgm:prSet phldrT="[Texto]" custT="1"/>
      <dgm:spPr/>
      <dgm:t>
        <a:bodyPr/>
        <a:lstStyle/>
        <a:p>
          <a:pPr algn="l"/>
          <a:endParaRPr lang="es-MX" sz="1200" dirty="0" smtClean="0">
            <a:solidFill>
              <a:schemeClr val="tx1">
                <a:lumMod val="95000"/>
                <a:lumOff val="5000"/>
              </a:schemeClr>
            </a:solidFill>
          </a:endParaRPr>
        </a:p>
        <a:p>
          <a:pPr algn="just"/>
          <a:r>
            <a:rPr lang="es-MX" sz="1200" dirty="0" smtClean="0">
              <a:solidFill>
                <a:schemeClr val="tx1">
                  <a:lumMod val="95000"/>
                  <a:lumOff val="5000"/>
                </a:schemeClr>
              </a:solidFill>
            </a:rPr>
            <a:t>Bajo este nuevo modelo, las páginas Web adquieren un significado propio, el cual tiene como objetivo primordial facilitar las búsquedas de información, ajustándose más a satisfacer los intereses de los usuarios que las realizan.</a:t>
          </a:r>
          <a:endParaRPr lang="es-MX" sz="1200" dirty="0">
            <a:solidFill>
              <a:schemeClr val="tx1">
                <a:lumMod val="95000"/>
                <a:lumOff val="5000"/>
              </a:schemeClr>
            </a:solidFill>
          </a:endParaRPr>
        </a:p>
      </dgm:t>
    </dgm:pt>
    <dgm:pt modelId="{F90C3C7F-8506-4EA2-B64E-4884543CBF16}" type="parTrans" cxnId="{9078ADDE-7A73-481D-87A0-9E38CFC66ED9}">
      <dgm:prSet/>
      <dgm:spPr/>
      <dgm:t>
        <a:bodyPr/>
        <a:lstStyle/>
        <a:p>
          <a:endParaRPr lang="es-MX"/>
        </a:p>
      </dgm:t>
    </dgm:pt>
    <dgm:pt modelId="{4AD2ABA5-3E49-4E4C-AEE5-1E9CFEBCE700}" type="sibTrans" cxnId="{9078ADDE-7A73-481D-87A0-9E38CFC66ED9}">
      <dgm:prSet/>
      <dgm:spPr/>
      <dgm:t>
        <a:bodyPr/>
        <a:lstStyle/>
        <a:p>
          <a:endParaRPr lang="es-MX"/>
        </a:p>
      </dgm:t>
    </dgm:pt>
    <dgm:pt modelId="{231F9EAA-F0DB-4723-AB24-E53924106342}">
      <dgm:prSet custT="1"/>
      <dgm:spPr/>
      <dgm:t>
        <a:bodyPr/>
        <a:lstStyle/>
        <a:p>
          <a:endParaRPr lang="es-MX" sz="1200" dirty="0"/>
        </a:p>
      </dgm:t>
    </dgm:pt>
    <dgm:pt modelId="{E33BBD4B-BD5C-4387-B2D7-55D198396499}" type="parTrans" cxnId="{6150FA3F-64D1-428D-99AA-F6458CA94DB0}">
      <dgm:prSet/>
      <dgm:spPr/>
      <dgm:t>
        <a:bodyPr/>
        <a:lstStyle/>
        <a:p>
          <a:endParaRPr lang="es-MX"/>
        </a:p>
      </dgm:t>
    </dgm:pt>
    <dgm:pt modelId="{A25EEEBB-FEE4-4F9C-A798-C351BEAEAD74}" type="sibTrans" cxnId="{6150FA3F-64D1-428D-99AA-F6458CA94DB0}">
      <dgm:prSet/>
      <dgm:spPr/>
      <dgm:t>
        <a:bodyPr/>
        <a:lstStyle/>
        <a:p>
          <a:endParaRPr lang="es-MX"/>
        </a:p>
      </dgm:t>
    </dgm:pt>
    <dgm:pt modelId="{F3AE5AD8-A7EA-44CA-B72C-AEAFF63831E1}">
      <dgm:prSet custT="1"/>
      <dgm:spPr/>
      <dgm:t>
        <a:bodyPr/>
        <a:lstStyle/>
        <a:p>
          <a:endParaRPr lang="es-MX" sz="1200" dirty="0"/>
        </a:p>
      </dgm:t>
    </dgm:pt>
    <dgm:pt modelId="{72E669DA-8B83-4214-9C54-56D3CA291763}" type="parTrans" cxnId="{86632AD2-193D-4D4E-BC00-5415D61FBDBD}">
      <dgm:prSet/>
      <dgm:spPr/>
      <dgm:t>
        <a:bodyPr/>
        <a:lstStyle/>
        <a:p>
          <a:endParaRPr lang="es-MX"/>
        </a:p>
      </dgm:t>
    </dgm:pt>
    <dgm:pt modelId="{8E29A640-99BA-46C3-8DD7-E21348CFD982}" type="sibTrans" cxnId="{86632AD2-193D-4D4E-BC00-5415D61FBDBD}">
      <dgm:prSet/>
      <dgm:spPr/>
      <dgm:t>
        <a:bodyPr/>
        <a:lstStyle/>
        <a:p>
          <a:endParaRPr lang="es-MX"/>
        </a:p>
      </dgm:t>
    </dgm:pt>
    <dgm:pt modelId="{7B48BE77-E36D-4612-83B1-31B4F2E088A9}" type="pres">
      <dgm:prSet presAssocID="{DC2B04CA-8118-4A6C-A005-AE1BFB2D1F37}" presName="Name0" presStyleCnt="0">
        <dgm:presLayoutVars>
          <dgm:dir/>
          <dgm:animLvl val="lvl"/>
          <dgm:resizeHandles val="exact"/>
        </dgm:presLayoutVars>
      </dgm:prSet>
      <dgm:spPr/>
      <dgm:t>
        <a:bodyPr/>
        <a:lstStyle/>
        <a:p>
          <a:endParaRPr lang="es-MX"/>
        </a:p>
      </dgm:t>
    </dgm:pt>
    <dgm:pt modelId="{582FF193-970D-4CDE-9E5F-0D2378CB57F3}" type="pres">
      <dgm:prSet presAssocID="{C45A7FF0-CB4E-4981-8C45-ED0B1A83031F}" presName="compositeNode" presStyleCnt="0">
        <dgm:presLayoutVars>
          <dgm:bulletEnabled val="1"/>
        </dgm:presLayoutVars>
      </dgm:prSet>
      <dgm:spPr/>
    </dgm:pt>
    <dgm:pt modelId="{C46E1C36-8753-4297-A3CC-8A4F63162493}" type="pres">
      <dgm:prSet presAssocID="{C45A7FF0-CB4E-4981-8C45-ED0B1A83031F}" presName="bgRect" presStyleLbl="node1" presStyleIdx="0" presStyleCnt="5"/>
      <dgm:spPr/>
      <dgm:t>
        <a:bodyPr/>
        <a:lstStyle/>
        <a:p>
          <a:endParaRPr lang="es-MX"/>
        </a:p>
      </dgm:t>
    </dgm:pt>
    <dgm:pt modelId="{B6E33335-5843-4E80-8F00-28FCB785030A}" type="pres">
      <dgm:prSet presAssocID="{C45A7FF0-CB4E-4981-8C45-ED0B1A83031F}" presName="parentNode" presStyleLbl="node1" presStyleIdx="0" presStyleCnt="5">
        <dgm:presLayoutVars>
          <dgm:chMax val="0"/>
          <dgm:bulletEnabled val="1"/>
        </dgm:presLayoutVars>
      </dgm:prSet>
      <dgm:spPr/>
      <dgm:t>
        <a:bodyPr/>
        <a:lstStyle/>
        <a:p>
          <a:endParaRPr lang="es-MX"/>
        </a:p>
      </dgm:t>
    </dgm:pt>
    <dgm:pt modelId="{E576F4AE-E971-4198-BC92-984C2423DC46}" type="pres">
      <dgm:prSet presAssocID="{C45A7FF0-CB4E-4981-8C45-ED0B1A83031F}" presName="childNode" presStyleLbl="node1" presStyleIdx="0" presStyleCnt="5">
        <dgm:presLayoutVars>
          <dgm:bulletEnabled val="1"/>
        </dgm:presLayoutVars>
      </dgm:prSet>
      <dgm:spPr/>
      <dgm:t>
        <a:bodyPr/>
        <a:lstStyle/>
        <a:p>
          <a:endParaRPr lang="es-MX"/>
        </a:p>
      </dgm:t>
    </dgm:pt>
    <dgm:pt modelId="{D03FD44E-6FEE-45BE-815F-12D8CF20ACB2}" type="pres">
      <dgm:prSet presAssocID="{B84669ED-F162-4D3E-8E51-F865597C4F61}" presName="hSp" presStyleCnt="0"/>
      <dgm:spPr/>
    </dgm:pt>
    <dgm:pt modelId="{7E4D9EB5-B423-4E35-989D-0B1F1431B9CD}" type="pres">
      <dgm:prSet presAssocID="{B84669ED-F162-4D3E-8E51-F865597C4F61}" presName="vProcSp" presStyleCnt="0"/>
      <dgm:spPr/>
    </dgm:pt>
    <dgm:pt modelId="{DB201234-C567-4242-8ADC-D40F32D6041D}" type="pres">
      <dgm:prSet presAssocID="{B84669ED-F162-4D3E-8E51-F865597C4F61}" presName="vSp1" presStyleCnt="0"/>
      <dgm:spPr/>
    </dgm:pt>
    <dgm:pt modelId="{FFED7219-D4CE-40B8-8C35-F7006DC4185D}" type="pres">
      <dgm:prSet presAssocID="{B84669ED-F162-4D3E-8E51-F865597C4F61}" presName="simulatedConn" presStyleLbl="solidFgAcc1" presStyleIdx="0" presStyleCnt="4"/>
      <dgm:spPr/>
    </dgm:pt>
    <dgm:pt modelId="{D1BCD09D-4D19-46CE-BF79-C4AE39E7E142}" type="pres">
      <dgm:prSet presAssocID="{B84669ED-F162-4D3E-8E51-F865597C4F61}" presName="vSp2" presStyleCnt="0"/>
      <dgm:spPr/>
    </dgm:pt>
    <dgm:pt modelId="{BA10A59B-5C21-460E-AC67-29BD6C9CD3CA}" type="pres">
      <dgm:prSet presAssocID="{B84669ED-F162-4D3E-8E51-F865597C4F61}" presName="sibTrans" presStyleCnt="0"/>
      <dgm:spPr/>
    </dgm:pt>
    <dgm:pt modelId="{DBCCBA6D-4EF9-4051-B230-E9BE41439B23}" type="pres">
      <dgm:prSet presAssocID="{24BDF137-0CC5-4B31-B61D-84899F6F73BF}" presName="compositeNode" presStyleCnt="0">
        <dgm:presLayoutVars>
          <dgm:bulletEnabled val="1"/>
        </dgm:presLayoutVars>
      </dgm:prSet>
      <dgm:spPr/>
    </dgm:pt>
    <dgm:pt modelId="{23D6C5B6-D145-4C73-B913-1F83A72DB98D}" type="pres">
      <dgm:prSet presAssocID="{24BDF137-0CC5-4B31-B61D-84899F6F73BF}" presName="bgRect" presStyleLbl="node1" presStyleIdx="1" presStyleCnt="5"/>
      <dgm:spPr/>
      <dgm:t>
        <a:bodyPr/>
        <a:lstStyle/>
        <a:p>
          <a:endParaRPr lang="es-MX"/>
        </a:p>
      </dgm:t>
    </dgm:pt>
    <dgm:pt modelId="{75C569BC-409D-4119-B3BA-FED46EB6F0E0}" type="pres">
      <dgm:prSet presAssocID="{24BDF137-0CC5-4B31-B61D-84899F6F73BF}" presName="parentNode" presStyleLbl="node1" presStyleIdx="1" presStyleCnt="5">
        <dgm:presLayoutVars>
          <dgm:chMax val="0"/>
          <dgm:bulletEnabled val="1"/>
        </dgm:presLayoutVars>
      </dgm:prSet>
      <dgm:spPr/>
      <dgm:t>
        <a:bodyPr/>
        <a:lstStyle/>
        <a:p>
          <a:endParaRPr lang="es-MX"/>
        </a:p>
      </dgm:t>
    </dgm:pt>
    <dgm:pt modelId="{B4AE2BB4-B6A1-4449-BD99-73F24C7EA441}" type="pres">
      <dgm:prSet presAssocID="{24BDF137-0CC5-4B31-B61D-84899F6F73BF}" presName="childNode" presStyleLbl="node1" presStyleIdx="1" presStyleCnt="5">
        <dgm:presLayoutVars>
          <dgm:bulletEnabled val="1"/>
        </dgm:presLayoutVars>
      </dgm:prSet>
      <dgm:spPr/>
      <dgm:t>
        <a:bodyPr/>
        <a:lstStyle/>
        <a:p>
          <a:endParaRPr lang="es-MX"/>
        </a:p>
      </dgm:t>
    </dgm:pt>
    <dgm:pt modelId="{2959A31D-3FCE-40EC-9703-A74CD4A2725C}" type="pres">
      <dgm:prSet presAssocID="{5A334BB1-F8C2-4DD9-9AC0-A5A53C97C0F7}" presName="hSp" presStyleCnt="0"/>
      <dgm:spPr/>
    </dgm:pt>
    <dgm:pt modelId="{68E75A12-7468-44A2-9F6F-C1B3B70D008D}" type="pres">
      <dgm:prSet presAssocID="{5A334BB1-F8C2-4DD9-9AC0-A5A53C97C0F7}" presName="vProcSp" presStyleCnt="0"/>
      <dgm:spPr/>
    </dgm:pt>
    <dgm:pt modelId="{051C6899-4427-447D-A50F-C629BA45B6DA}" type="pres">
      <dgm:prSet presAssocID="{5A334BB1-F8C2-4DD9-9AC0-A5A53C97C0F7}" presName="vSp1" presStyleCnt="0"/>
      <dgm:spPr/>
    </dgm:pt>
    <dgm:pt modelId="{92818EA2-8256-4F3E-BBD1-DF342AEC7E4D}" type="pres">
      <dgm:prSet presAssocID="{5A334BB1-F8C2-4DD9-9AC0-A5A53C97C0F7}" presName="simulatedConn" presStyleLbl="solidFgAcc1" presStyleIdx="1" presStyleCnt="4"/>
      <dgm:spPr/>
    </dgm:pt>
    <dgm:pt modelId="{EE0DC1D0-8BEA-4AF8-9244-3D2ADB1A4B08}" type="pres">
      <dgm:prSet presAssocID="{5A334BB1-F8C2-4DD9-9AC0-A5A53C97C0F7}" presName="vSp2" presStyleCnt="0"/>
      <dgm:spPr/>
    </dgm:pt>
    <dgm:pt modelId="{4DD3075C-E132-446F-82E3-21B7B8783298}" type="pres">
      <dgm:prSet presAssocID="{5A334BB1-F8C2-4DD9-9AC0-A5A53C97C0F7}" presName="sibTrans" presStyleCnt="0"/>
      <dgm:spPr/>
    </dgm:pt>
    <dgm:pt modelId="{8FCE3F03-D0E2-49F6-A4F7-2A435B877AB3}" type="pres">
      <dgm:prSet presAssocID="{06AC1BB2-9BEA-4B2A-8919-E6B1E5896C6F}" presName="compositeNode" presStyleCnt="0">
        <dgm:presLayoutVars>
          <dgm:bulletEnabled val="1"/>
        </dgm:presLayoutVars>
      </dgm:prSet>
      <dgm:spPr/>
    </dgm:pt>
    <dgm:pt modelId="{CF2A3293-5EFE-472B-8A71-A0A73638ED05}" type="pres">
      <dgm:prSet presAssocID="{06AC1BB2-9BEA-4B2A-8919-E6B1E5896C6F}" presName="bgRect" presStyleLbl="node1" presStyleIdx="2" presStyleCnt="5"/>
      <dgm:spPr/>
      <dgm:t>
        <a:bodyPr/>
        <a:lstStyle/>
        <a:p>
          <a:endParaRPr lang="es-MX"/>
        </a:p>
      </dgm:t>
    </dgm:pt>
    <dgm:pt modelId="{565C5EE0-FF8D-4543-ACE8-B49DF6CEDF35}" type="pres">
      <dgm:prSet presAssocID="{06AC1BB2-9BEA-4B2A-8919-E6B1E5896C6F}" presName="parentNode" presStyleLbl="node1" presStyleIdx="2" presStyleCnt="5">
        <dgm:presLayoutVars>
          <dgm:chMax val="0"/>
          <dgm:bulletEnabled val="1"/>
        </dgm:presLayoutVars>
      </dgm:prSet>
      <dgm:spPr/>
      <dgm:t>
        <a:bodyPr/>
        <a:lstStyle/>
        <a:p>
          <a:endParaRPr lang="es-MX"/>
        </a:p>
      </dgm:t>
    </dgm:pt>
    <dgm:pt modelId="{25ED8354-D699-4268-AD35-6B85D8154588}" type="pres">
      <dgm:prSet presAssocID="{06AC1BB2-9BEA-4B2A-8919-E6B1E5896C6F}" presName="childNode" presStyleLbl="node1" presStyleIdx="2" presStyleCnt="5">
        <dgm:presLayoutVars>
          <dgm:bulletEnabled val="1"/>
        </dgm:presLayoutVars>
      </dgm:prSet>
      <dgm:spPr/>
      <dgm:t>
        <a:bodyPr/>
        <a:lstStyle/>
        <a:p>
          <a:endParaRPr lang="es-MX"/>
        </a:p>
      </dgm:t>
    </dgm:pt>
    <dgm:pt modelId="{798166AF-6B72-4012-B5C4-E702A23660FE}" type="pres">
      <dgm:prSet presAssocID="{272445F7-68BA-447F-9462-5F49812AF412}" presName="hSp" presStyleCnt="0"/>
      <dgm:spPr/>
    </dgm:pt>
    <dgm:pt modelId="{A8F8FC16-4959-4996-9C2B-30426389C08C}" type="pres">
      <dgm:prSet presAssocID="{272445F7-68BA-447F-9462-5F49812AF412}" presName="vProcSp" presStyleCnt="0"/>
      <dgm:spPr/>
    </dgm:pt>
    <dgm:pt modelId="{2D3CC50F-4849-4CF4-8868-98CEA9F82174}" type="pres">
      <dgm:prSet presAssocID="{272445F7-68BA-447F-9462-5F49812AF412}" presName="vSp1" presStyleCnt="0"/>
      <dgm:spPr/>
    </dgm:pt>
    <dgm:pt modelId="{81985340-232F-4ACF-BAB2-81BB0811616B}" type="pres">
      <dgm:prSet presAssocID="{272445F7-68BA-447F-9462-5F49812AF412}" presName="simulatedConn" presStyleLbl="solidFgAcc1" presStyleIdx="2" presStyleCnt="4"/>
      <dgm:spPr/>
    </dgm:pt>
    <dgm:pt modelId="{19EB39D9-7B1C-437E-A530-E3DE1651CFCD}" type="pres">
      <dgm:prSet presAssocID="{272445F7-68BA-447F-9462-5F49812AF412}" presName="vSp2" presStyleCnt="0"/>
      <dgm:spPr/>
    </dgm:pt>
    <dgm:pt modelId="{10055137-341C-4774-8255-D0B1D88DC6A7}" type="pres">
      <dgm:prSet presAssocID="{272445F7-68BA-447F-9462-5F49812AF412}" presName="sibTrans" presStyleCnt="0"/>
      <dgm:spPr/>
    </dgm:pt>
    <dgm:pt modelId="{228E7044-C5F1-4641-8E99-A8A64970052C}" type="pres">
      <dgm:prSet presAssocID="{9BC80204-2934-42CF-9112-BADE52782C19}" presName="compositeNode" presStyleCnt="0">
        <dgm:presLayoutVars>
          <dgm:bulletEnabled val="1"/>
        </dgm:presLayoutVars>
      </dgm:prSet>
      <dgm:spPr/>
    </dgm:pt>
    <dgm:pt modelId="{D150FD45-C097-49F6-B621-5687009E0A72}" type="pres">
      <dgm:prSet presAssocID="{9BC80204-2934-42CF-9112-BADE52782C19}" presName="bgRect" presStyleLbl="node1" presStyleIdx="3" presStyleCnt="5"/>
      <dgm:spPr/>
      <dgm:t>
        <a:bodyPr/>
        <a:lstStyle/>
        <a:p>
          <a:endParaRPr lang="es-MX"/>
        </a:p>
      </dgm:t>
    </dgm:pt>
    <dgm:pt modelId="{E973470F-7CAC-4594-9430-F302560EEB46}" type="pres">
      <dgm:prSet presAssocID="{9BC80204-2934-42CF-9112-BADE52782C19}" presName="parentNode" presStyleLbl="node1" presStyleIdx="3" presStyleCnt="5">
        <dgm:presLayoutVars>
          <dgm:chMax val="0"/>
          <dgm:bulletEnabled val="1"/>
        </dgm:presLayoutVars>
      </dgm:prSet>
      <dgm:spPr/>
      <dgm:t>
        <a:bodyPr/>
        <a:lstStyle/>
        <a:p>
          <a:endParaRPr lang="es-MX"/>
        </a:p>
      </dgm:t>
    </dgm:pt>
    <dgm:pt modelId="{80CD68DC-58DE-4C8D-96D9-3EC8DBE08D80}" type="pres">
      <dgm:prSet presAssocID="{9BC80204-2934-42CF-9112-BADE52782C19}" presName="childNode" presStyleLbl="node1" presStyleIdx="3" presStyleCnt="5">
        <dgm:presLayoutVars>
          <dgm:bulletEnabled val="1"/>
        </dgm:presLayoutVars>
      </dgm:prSet>
      <dgm:spPr/>
      <dgm:t>
        <a:bodyPr/>
        <a:lstStyle/>
        <a:p>
          <a:endParaRPr lang="es-MX"/>
        </a:p>
      </dgm:t>
    </dgm:pt>
    <dgm:pt modelId="{B210FDBB-E246-4973-B73A-BB9352E5BB99}" type="pres">
      <dgm:prSet presAssocID="{04C753F6-E478-4662-A52C-4499988D51B8}" presName="hSp" presStyleCnt="0"/>
      <dgm:spPr/>
    </dgm:pt>
    <dgm:pt modelId="{D6A20E54-C800-4AA5-8AF4-4EB9FD5EBF86}" type="pres">
      <dgm:prSet presAssocID="{04C753F6-E478-4662-A52C-4499988D51B8}" presName="vProcSp" presStyleCnt="0"/>
      <dgm:spPr/>
    </dgm:pt>
    <dgm:pt modelId="{631904E1-ECF7-496F-961E-6E759114AFD5}" type="pres">
      <dgm:prSet presAssocID="{04C753F6-E478-4662-A52C-4499988D51B8}" presName="vSp1" presStyleCnt="0"/>
      <dgm:spPr/>
    </dgm:pt>
    <dgm:pt modelId="{CE8BB253-A41B-4414-AB0C-1C9E14E8E8A2}" type="pres">
      <dgm:prSet presAssocID="{04C753F6-E478-4662-A52C-4499988D51B8}" presName="simulatedConn" presStyleLbl="solidFgAcc1" presStyleIdx="3" presStyleCnt="4"/>
      <dgm:spPr/>
    </dgm:pt>
    <dgm:pt modelId="{3722A8CD-187B-44D0-BCEA-4D03C33DF045}" type="pres">
      <dgm:prSet presAssocID="{04C753F6-E478-4662-A52C-4499988D51B8}" presName="vSp2" presStyleCnt="0"/>
      <dgm:spPr/>
    </dgm:pt>
    <dgm:pt modelId="{48E02447-7425-4279-9F33-28B30D70BD3C}" type="pres">
      <dgm:prSet presAssocID="{04C753F6-E478-4662-A52C-4499988D51B8}" presName="sibTrans" presStyleCnt="0"/>
      <dgm:spPr/>
    </dgm:pt>
    <dgm:pt modelId="{F3D07F7D-EAF8-43BC-99C7-278CB6541CBA}" type="pres">
      <dgm:prSet presAssocID="{991FD8D9-22B5-41A7-9E75-307B3DB92447}" presName="compositeNode" presStyleCnt="0">
        <dgm:presLayoutVars>
          <dgm:bulletEnabled val="1"/>
        </dgm:presLayoutVars>
      </dgm:prSet>
      <dgm:spPr/>
    </dgm:pt>
    <dgm:pt modelId="{63313FC7-722C-4740-99A4-1630F6EA9880}" type="pres">
      <dgm:prSet presAssocID="{991FD8D9-22B5-41A7-9E75-307B3DB92447}" presName="bgRect" presStyleLbl="node1" presStyleIdx="4" presStyleCnt="5"/>
      <dgm:spPr/>
      <dgm:t>
        <a:bodyPr/>
        <a:lstStyle/>
        <a:p>
          <a:endParaRPr lang="es-MX"/>
        </a:p>
      </dgm:t>
    </dgm:pt>
    <dgm:pt modelId="{D5BB1796-EBFA-428E-B991-6B61210B07E0}" type="pres">
      <dgm:prSet presAssocID="{991FD8D9-22B5-41A7-9E75-307B3DB92447}" presName="parentNode" presStyleLbl="node1" presStyleIdx="4" presStyleCnt="5">
        <dgm:presLayoutVars>
          <dgm:chMax val="0"/>
          <dgm:bulletEnabled val="1"/>
        </dgm:presLayoutVars>
      </dgm:prSet>
      <dgm:spPr/>
      <dgm:t>
        <a:bodyPr/>
        <a:lstStyle/>
        <a:p>
          <a:endParaRPr lang="es-MX"/>
        </a:p>
      </dgm:t>
    </dgm:pt>
    <dgm:pt modelId="{7FAE7F42-CAEE-495A-877C-B54F1CBB800A}" type="pres">
      <dgm:prSet presAssocID="{991FD8D9-22B5-41A7-9E75-307B3DB92447}" presName="childNode" presStyleLbl="node1" presStyleIdx="4" presStyleCnt="5">
        <dgm:presLayoutVars>
          <dgm:bulletEnabled val="1"/>
        </dgm:presLayoutVars>
      </dgm:prSet>
      <dgm:spPr/>
      <dgm:t>
        <a:bodyPr/>
        <a:lstStyle/>
        <a:p>
          <a:endParaRPr lang="es-MX"/>
        </a:p>
      </dgm:t>
    </dgm:pt>
  </dgm:ptLst>
  <dgm:cxnLst>
    <dgm:cxn modelId="{EEBE61BA-5E0A-46E7-B72A-0E715D5DA918}" type="presOf" srcId="{DC2B04CA-8118-4A6C-A005-AE1BFB2D1F37}" destId="{7B48BE77-E36D-4612-83B1-31B4F2E088A9}" srcOrd="0" destOrd="0" presId="urn:microsoft.com/office/officeart/2005/8/layout/hProcess7"/>
    <dgm:cxn modelId="{A3088CE7-07F5-48DD-9BF1-8C419009B8E5}" type="presOf" srcId="{66D737F8-4EB7-4B34-B1D8-24CDF4E613C7}" destId="{7FAE7F42-CAEE-495A-877C-B54F1CBB800A}" srcOrd="0" destOrd="0" presId="urn:microsoft.com/office/officeart/2005/8/layout/hProcess7"/>
    <dgm:cxn modelId="{0DFE4EAF-1862-40AD-8C64-44EE53752D4E}" type="presOf" srcId="{C45A7FF0-CB4E-4981-8C45-ED0B1A83031F}" destId="{B6E33335-5843-4E80-8F00-28FCB785030A}" srcOrd="1" destOrd="0" presId="urn:microsoft.com/office/officeart/2005/8/layout/hProcess7"/>
    <dgm:cxn modelId="{FD0FA27A-F0E5-43EF-ABB3-8509D52A68CD}" srcId="{DC2B04CA-8118-4A6C-A005-AE1BFB2D1F37}" destId="{9BC80204-2934-42CF-9112-BADE52782C19}" srcOrd="3" destOrd="0" parTransId="{80D2BA91-B1A0-4E5A-BA48-AB0A9373DD69}" sibTransId="{04C753F6-E478-4662-A52C-4499988D51B8}"/>
    <dgm:cxn modelId="{07104954-BAA1-4CF3-9241-151304E6F493}" type="presOf" srcId="{9BC80204-2934-42CF-9112-BADE52782C19}" destId="{D150FD45-C097-49F6-B621-5687009E0A72}" srcOrd="0" destOrd="0" presId="urn:microsoft.com/office/officeart/2005/8/layout/hProcess7"/>
    <dgm:cxn modelId="{3C2B21BE-81EE-429B-B761-01A63309551A}" type="presOf" srcId="{24BDF137-0CC5-4B31-B61D-84899F6F73BF}" destId="{75C569BC-409D-4119-B3BA-FED46EB6F0E0}" srcOrd="1" destOrd="0" presId="urn:microsoft.com/office/officeart/2005/8/layout/hProcess7"/>
    <dgm:cxn modelId="{9138B16C-7682-40F1-87CB-3DFC0A4EBE64}" type="presOf" srcId="{C57A9E2A-C9B3-4B06-9645-C144869F8601}" destId="{E576F4AE-E971-4198-BC92-984C2423DC46}" srcOrd="0" destOrd="0" presId="urn:microsoft.com/office/officeart/2005/8/layout/hProcess7"/>
    <dgm:cxn modelId="{314C7F99-B523-482D-825E-4B0A0D205344}" type="presOf" srcId="{991FD8D9-22B5-41A7-9E75-307B3DB92447}" destId="{D5BB1796-EBFA-428E-B991-6B61210B07E0}" srcOrd="1" destOrd="0" presId="urn:microsoft.com/office/officeart/2005/8/layout/hProcess7"/>
    <dgm:cxn modelId="{11C75D12-573B-48B9-9EAB-FDDEC9072384}" type="presOf" srcId="{991FD8D9-22B5-41A7-9E75-307B3DB92447}" destId="{63313FC7-722C-4740-99A4-1630F6EA9880}" srcOrd="0" destOrd="0" presId="urn:microsoft.com/office/officeart/2005/8/layout/hProcess7"/>
    <dgm:cxn modelId="{C718B91D-EBD1-41E3-95CF-4229D33D16BF}" srcId="{9BC80204-2934-42CF-9112-BADE52782C19}" destId="{22597442-F7DD-4D93-A540-D22A798DCAD8}" srcOrd="0" destOrd="0" parTransId="{46987544-8632-4FE6-8D6E-A0DA1D89B94F}" sibTransId="{F6910DCC-E490-42BC-877F-71BEAD224DD0}"/>
    <dgm:cxn modelId="{CE911A70-1422-4BF8-A736-9F0DD3A3738E}" type="presOf" srcId="{06AC1BB2-9BEA-4B2A-8919-E6B1E5896C6F}" destId="{565C5EE0-FF8D-4543-ACE8-B49DF6CEDF35}" srcOrd="1" destOrd="0" presId="urn:microsoft.com/office/officeart/2005/8/layout/hProcess7"/>
    <dgm:cxn modelId="{DDBF1248-5DFE-4E39-852F-10E257393F6B}" srcId="{DC2B04CA-8118-4A6C-A005-AE1BFB2D1F37}" destId="{C45A7FF0-CB4E-4981-8C45-ED0B1A83031F}" srcOrd="0" destOrd="0" parTransId="{2E5C8FF4-0EAD-4229-ACE1-696A699B9864}" sibTransId="{B84669ED-F162-4D3E-8E51-F865597C4F61}"/>
    <dgm:cxn modelId="{5C671EBF-0CD8-483A-85C9-C42D8451B048}" srcId="{C45A7FF0-CB4E-4981-8C45-ED0B1A83031F}" destId="{C57A9E2A-C9B3-4B06-9645-C144869F8601}" srcOrd="0" destOrd="0" parTransId="{8AA592B5-D7B7-4D0D-99FB-50F95527E43C}" sibTransId="{016C821F-9CBF-4651-BF38-A0282CDC676D}"/>
    <dgm:cxn modelId="{1D03FB3B-64B4-487C-A268-8EC44FDE63F6}" type="presOf" srcId="{9075CBC6-09B4-483F-A5B8-65CC3E38A19E}" destId="{B4AE2BB4-B6A1-4449-BD99-73F24C7EA441}" srcOrd="0" destOrd="0" presId="urn:microsoft.com/office/officeart/2005/8/layout/hProcess7"/>
    <dgm:cxn modelId="{6150FA3F-64D1-428D-99AA-F6458CA94DB0}" srcId="{06AC1BB2-9BEA-4B2A-8919-E6B1E5896C6F}" destId="{231F9EAA-F0DB-4723-AB24-E53924106342}" srcOrd="1" destOrd="0" parTransId="{E33BBD4B-BD5C-4387-B2D7-55D198396499}" sibTransId="{A25EEEBB-FEE4-4F9C-A798-C351BEAEAD74}"/>
    <dgm:cxn modelId="{9078ADDE-7A73-481D-87A0-9E38CFC66ED9}" srcId="{991FD8D9-22B5-41A7-9E75-307B3DB92447}" destId="{66D737F8-4EB7-4B34-B1D8-24CDF4E613C7}" srcOrd="0" destOrd="0" parTransId="{F90C3C7F-8506-4EA2-B64E-4884543CBF16}" sibTransId="{4AD2ABA5-3E49-4E4C-AEE5-1E9CFEBCE700}"/>
    <dgm:cxn modelId="{8A3C6BAD-F7C7-45DF-B103-F9AE6522D29B}" type="presOf" srcId="{24BDF137-0CC5-4B31-B61D-84899F6F73BF}" destId="{23D6C5B6-D145-4C73-B913-1F83A72DB98D}" srcOrd="0" destOrd="0" presId="urn:microsoft.com/office/officeart/2005/8/layout/hProcess7"/>
    <dgm:cxn modelId="{A3D7E72F-5F59-463B-865B-86E008DD6E32}" type="presOf" srcId="{06AC1BB2-9BEA-4B2A-8919-E6B1E5896C6F}" destId="{CF2A3293-5EFE-472B-8A71-A0A73638ED05}" srcOrd="0" destOrd="0" presId="urn:microsoft.com/office/officeart/2005/8/layout/hProcess7"/>
    <dgm:cxn modelId="{AC07B531-4AA3-416E-A2D5-456645645BA0}" srcId="{DC2B04CA-8118-4A6C-A005-AE1BFB2D1F37}" destId="{06AC1BB2-9BEA-4B2A-8919-E6B1E5896C6F}" srcOrd="2" destOrd="0" parTransId="{E1321012-3D9F-41A9-91E0-A239BB7551F2}" sibTransId="{272445F7-68BA-447F-9462-5F49812AF412}"/>
    <dgm:cxn modelId="{7E7353FC-B266-4B5B-BF3B-93B5A0F936B4}" srcId="{24BDF137-0CC5-4B31-B61D-84899F6F73BF}" destId="{9075CBC6-09B4-483F-A5B8-65CC3E38A19E}" srcOrd="0" destOrd="0" parTransId="{C52980C0-36EE-471D-B7C8-884FBB72ADCE}" sibTransId="{755314DC-F959-4C12-B086-C70FC7BD7D56}"/>
    <dgm:cxn modelId="{86632AD2-193D-4D4E-BC00-5415D61FBDBD}" srcId="{06AC1BB2-9BEA-4B2A-8919-E6B1E5896C6F}" destId="{F3AE5AD8-A7EA-44CA-B72C-AEAFF63831E1}" srcOrd="2" destOrd="0" parTransId="{72E669DA-8B83-4214-9C54-56D3CA291763}" sibTransId="{8E29A640-99BA-46C3-8DD7-E21348CFD982}"/>
    <dgm:cxn modelId="{E2D786B3-EA32-497F-9A18-286BC07778F9}" type="presOf" srcId="{F3AE5AD8-A7EA-44CA-B72C-AEAFF63831E1}" destId="{25ED8354-D699-4268-AD35-6B85D8154588}" srcOrd="0" destOrd="2" presId="urn:microsoft.com/office/officeart/2005/8/layout/hProcess7"/>
    <dgm:cxn modelId="{AFE10606-6CC2-48BC-885D-FD202740E884}" type="presOf" srcId="{9BC80204-2934-42CF-9112-BADE52782C19}" destId="{E973470F-7CAC-4594-9430-F302560EEB46}" srcOrd="1" destOrd="0" presId="urn:microsoft.com/office/officeart/2005/8/layout/hProcess7"/>
    <dgm:cxn modelId="{26845C5B-B892-425C-89AA-3B1F11419C7E}" srcId="{06AC1BB2-9BEA-4B2A-8919-E6B1E5896C6F}" destId="{2221D770-646E-4A40-B206-B177AF8180D2}" srcOrd="0" destOrd="0" parTransId="{8CF3CF24-5877-4691-B966-B5501BA4D422}" sibTransId="{0A10EE78-162E-4A43-AA02-7A6AB21CA817}"/>
    <dgm:cxn modelId="{95E88965-6AD9-471D-B7E4-91933D353520}" type="presOf" srcId="{22597442-F7DD-4D93-A540-D22A798DCAD8}" destId="{80CD68DC-58DE-4C8D-96D9-3EC8DBE08D80}" srcOrd="0" destOrd="0" presId="urn:microsoft.com/office/officeart/2005/8/layout/hProcess7"/>
    <dgm:cxn modelId="{7301F41B-92DF-418B-B11C-21B7369423F5}" type="presOf" srcId="{C45A7FF0-CB4E-4981-8C45-ED0B1A83031F}" destId="{C46E1C36-8753-4297-A3CC-8A4F63162493}" srcOrd="0" destOrd="0" presId="urn:microsoft.com/office/officeart/2005/8/layout/hProcess7"/>
    <dgm:cxn modelId="{33DF3B8E-8F42-43B4-A836-04CEFF6D3E0E}" srcId="{DC2B04CA-8118-4A6C-A005-AE1BFB2D1F37}" destId="{24BDF137-0CC5-4B31-B61D-84899F6F73BF}" srcOrd="1" destOrd="0" parTransId="{18D12012-392F-48F4-AC89-EBB1E0329D51}" sibTransId="{5A334BB1-F8C2-4DD9-9AC0-A5A53C97C0F7}"/>
    <dgm:cxn modelId="{6B2E0617-F918-4481-83DC-473A6358D139}" type="presOf" srcId="{231F9EAA-F0DB-4723-AB24-E53924106342}" destId="{25ED8354-D699-4268-AD35-6B85D8154588}" srcOrd="0" destOrd="1" presId="urn:microsoft.com/office/officeart/2005/8/layout/hProcess7"/>
    <dgm:cxn modelId="{8DB58917-A6A3-4C71-B7C5-25D55B6202A8}" srcId="{DC2B04CA-8118-4A6C-A005-AE1BFB2D1F37}" destId="{991FD8D9-22B5-41A7-9E75-307B3DB92447}" srcOrd="4" destOrd="0" parTransId="{69EA29B2-18CD-4634-9ED5-B709407AC4F5}" sibTransId="{77806A22-00F4-4929-8443-44B6D3A4FFA0}"/>
    <dgm:cxn modelId="{2C2446C8-0781-4CCB-8779-917759BE143A}" type="presOf" srcId="{2221D770-646E-4A40-B206-B177AF8180D2}" destId="{25ED8354-D699-4268-AD35-6B85D8154588}" srcOrd="0" destOrd="0" presId="urn:microsoft.com/office/officeart/2005/8/layout/hProcess7"/>
    <dgm:cxn modelId="{D39B5C69-7E87-410D-A440-B68B02CCDB59}" type="presParOf" srcId="{7B48BE77-E36D-4612-83B1-31B4F2E088A9}" destId="{582FF193-970D-4CDE-9E5F-0D2378CB57F3}" srcOrd="0" destOrd="0" presId="urn:microsoft.com/office/officeart/2005/8/layout/hProcess7"/>
    <dgm:cxn modelId="{C115E88F-7413-409D-906B-448D0293E886}" type="presParOf" srcId="{582FF193-970D-4CDE-9E5F-0D2378CB57F3}" destId="{C46E1C36-8753-4297-A3CC-8A4F63162493}" srcOrd="0" destOrd="0" presId="urn:microsoft.com/office/officeart/2005/8/layout/hProcess7"/>
    <dgm:cxn modelId="{86543E9E-A7B2-4CDB-98C0-60F6F1055B3F}" type="presParOf" srcId="{582FF193-970D-4CDE-9E5F-0D2378CB57F3}" destId="{B6E33335-5843-4E80-8F00-28FCB785030A}" srcOrd="1" destOrd="0" presId="urn:microsoft.com/office/officeart/2005/8/layout/hProcess7"/>
    <dgm:cxn modelId="{1EF70EEF-AF26-437D-9245-9D460970FE38}" type="presParOf" srcId="{582FF193-970D-4CDE-9E5F-0D2378CB57F3}" destId="{E576F4AE-E971-4198-BC92-984C2423DC46}" srcOrd="2" destOrd="0" presId="urn:microsoft.com/office/officeart/2005/8/layout/hProcess7"/>
    <dgm:cxn modelId="{A98F2323-F1C4-4FED-8706-04A753999355}" type="presParOf" srcId="{7B48BE77-E36D-4612-83B1-31B4F2E088A9}" destId="{D03FD44E-6FEE-45BE-815F-12D8CF20ACB2}" srcOrd="1" destOrd="0" presId="urn:microsoft.com/office/officeart/2005/8/layout/hProcess7"/>
    <dgm:cxn modelId="{B8016201-D83D-4228-A6F1-D9895E828A5D}" type="presParOf" srcId="{7B48BE77-E36D-4612-83B1-31B4F2E088A9}" destId="{7E4D9EB5-B423-4E35-989D-0B1F1431B9CD}" srcOrd="2" destOrd="0" presId="urn:microsoft.com/office/officeart/2005/8/layout/hProcess7"/>
    <dgm:cxn modelId="{6E1ECDD9-33C8-4F03-88DC-1395E434C2A5}" type="presParOf" srcId="{7E4D9EB5-B423-4E35-989D-0B1F1431B9CD}" destId="{DB201234-C567-4242-8ADC-D40F32D6041D}" srcOrd="0" destOrd="0" presId="urn:microsoft.com/office/officeart/2005/8/layout/hProcess7"/>
    <dgm:cxn modelId="{C2249B8D-7446-497A-85D7-36BCFD12A3E9}" type="presParOf" srcId="{7E4D9EB5-B423-4E35-989D-0B1F1431B9CD}" destId="{FFED7219-D4CE-40B8-8C35-F7006DC4185D}" srcOrd="1" destOrd="0" presId="urn:microsoft.com/office/officeart/2005/8/layout/hProcess7"/>
    <dgm:cxn modelId="{0AEF5B0A-04F5-4D01-975D-7D2EACE61779}" type="presParOf" srcId="{7E4D9EB5-B423-4E35-989D-0B1F1431B9CD}" destId="{D1BCD09D-4D19-46CE-BF79-C4AE39E7E142}" srcOrd="2" destOrd="0" presId="urn:microsoft.com/office/officeart/2005/8/layout/hProcess7"/>
    <dgm:cxn modelId="{964B9E45-3802-47A1-824E-2DCB81B45F37}" type="presParOf" srcId="{7B48BE77-E36D-4612-83B1-31B4F2E088A9}" destId="{BA10A59B-5C21-460E-AC67-29BD6C9CD3CA}" srcOrd="3" destOrd="0" presId="urn:microsoft.com/office/officeart/2005/8/layout/hProcess7"/>
    <dgm:cxn modelId="{7A3D5CDD-F205-4A9A-BCB5-0C15C6E294FE}" type="presParOf" srcId="{7B48BE77-E36D-4612-83B1-31B4F2E088A9}" destId="{DBCCBA6D-4EF9-4051-B230-E9BE41439B23}" srcOrd="4" destOrd="0" presId="urn:microsoft.com/office/officeart/2005/8/layout/hProcess7"/>
    <dgm:cxn modelId="{043D1BA8-12E3-4358-B415-6E42E1599EBE}" type="presParOf" srcId="{DBCCBA6D-4EF9-4051-B230-E9BE41439B23}" destId="{23D6C5B6-D145-4C73-B913-1F83A72DB98D}" srcOrd="0" destOrd="0" presId="urn:microsoft.com/office/officeart/2005/8/layout/hProcess7"/>
    <dgm:cxn modelId="{EEFCB428-E1C1-4E10-890E-4F707A713316}" type="presParOf" srcId="{DBCCBA6D-4EF9-4051-B230-E9BE41439B23}" destId="{75C569BC-409D-4119-B3BA-FED46EB6F0E0}" srcOrd="1" destOrd="0" presId="urn:microsoft.com/office/officeart/2005/8/layout/hProcess7"/>
    <dgm:cxn modelId="{869EA216-19B0-4DF0-AC52-F05ED3839DE5}" type="presParOf" srcId="{DBCCBA6D-4EF9-4051-B230-E9BE41439B23}" destId="{B4AE2BB4-B6A1-4449-BD99-73F24C7EA441}" srcOrd="2" destOrd="0" presId="urn:microsoft.com/office/officeart/2005/8/layout/hProcess7"/>
    <dgm:cxn modelId="{2D81121D-26A4-4296-96CC-F1A8355F8D99}" type="presParOf" srcId="{7B48BE77-E36D-4612-83B1-31B4F2E088A9}" destId="{2959A31D-3FCE-40EC-9703-A74CD4A2725C}" srcOrd="5" destOrd="0" presId="urn:microsoft.com/office/officeart/2005/8/layout/hProcess7"/>
    <dgm:cxn modelId="{481EC83C-AEDA-48E0-A492-7A985E67C989}" type="presParOf" srcId="{7B48BE77-E36D-4612-83B1-31B4F2E088A9}" destId="{68E75A12-7468-44A2-9F6F-C1B3B70D008D}" srcOrd="6" destOrd="0" presId="urn:microsoft.com/office/officeart/2005/8/layout/hProcess7"/>
    <dgm:cxn modelId="{7B9AAB66-FE32-4FA0-BEA2-0A69C03ABE6D}" type="presParOf" srcId="{68E75A12-7468-44A2-9F6F-C1B3B70D008D}" destId="{051C6899-4427-447D-A50F-C629BA45B6DA}" srcOrd="0" destOrd="0" presId="urn:microsoft.com/office/officeart/2005/8/layout/hProcess7"/>
    <dgm:cxn modelId="{38773CB4-960C-4781-9221-A759A4455686}" type="presParOf" srcId="{68E75A12-7468-44A2-9F6F-C1B3B70D008D}" destId="{92818EA2-8256-4F3E-BBD1-DF342AEC7E4D}" srcOrd="1" destOrd="0" presId="urn:microsoft.com/office/officeart/2005/8/layout/hProcess7"/>
    <dgm:cxn modelId="{0883B6A3-5221-41AA-83B5-EB72703583D9}" type="presParOf" srcId="{68E75A12-7468-44A2-9F6F-C1B3B70D008D}" destId="{EE0DC1D0-8BEA-4AF8-9244-3D2ADB1A4B08}" srcOrd="2" destOrd="0" presId="urn:microsoft.com/office/officeart/2005/8/layout/hProcess7"/>
    <dgm:cxn modelId="{850FEF28-A956-4E46-93BD-1EE91A500994}" type="presParOf" srcId="{7B48BE77-E36D-4612-83B1-31B4F2E088A9}" destId="{4DD3075C-E132-446F-82E3-21B7B8783298}" srcOrd="7" destOrd="0" presId="urn:microsoft.com/office/officeart/2005/8/layout/hProcess7"/>
    <dgm:cxn modelId="{707043B7-EDEB-4F9C-95FD-A464730C7FC7}" type="presParOf" srcId="{7B48BE77-E36D-4612-83B1-31B4F2E088A9}" destId="{8FCE3F03-D0E2-49F6-A4F7-2A435B877AB3}" srcOrd="8" destOrd="0" presId="urn:microsoft.com/office/officeart/2005/8/layout/hProcess7"/>
    <dgm:cxn modelId="{B44C0B76-17F1-44E8-B990-2E541D7D754E}" type="presParOf" srcId="{8FCE3F03-D0E2-49F6-A4F7-2A435B877AB3}" destId="{CF2A3293-5EFE-472B-8A71-A0A73638ED05}" srcOrd="0" destOrd="0" presId="urn:microsoft.com/office/officeart/2005/8/layout/hProcess7"/>
    <dgm:cxn modelId="{B257EAB0-9175-4E88-949E-299B4AEFDE6E}" type="presParOf" srcId="{8FCE3F03-D0E2-49F6-A4F7-2A435B877AB3}" destId="{565C5EE0-FF8D-4543-ACE8-B49DF6CEDF35}" srcOrd="1" destOrd="0" presId="urn:microsoft.com/office/officeart/2005/8/layout/hProcess7"/>
    <dgm:cxn modelId="{678BECE3-67BE-465A-9CDC-6B74FAEF29E7}" type="presParOf" srcId="{8FCE3F03-D0E2-49F6-A4F7-2A435B877AB3}" destId="{25ED8354-D699-4268-AD35-6B85D8154588}" srcOrd="2" destOrd="0" presId="urn:microsoft.com/office/officeart/2005/8/layout/hProcess7"/>
    <dgm:cxn modelId="{84473CF8-6F5A-482E-AA65-B6EBBE0DA0A6}" type="presParOf" srcId="{7B48BE77-E36D-4612-83B1-31B4F2E088A9}" destId="{798166AF-6B72-4012-B5C4-E702A23660FE}" srcOrd="9" destOrd="0" presId="urn:microsoft.com/office/officeart/2005/8/layout/hProcess7"/>
    <dgm:cxn modelId="{AB321611-0B6D-4685-A000-A9A8879019A5}" type="presParOf" srcId="{7B48BE77-E36D-4612-83B1-31B4F2E088A9}" destId="{A8F8FC16-4959-4996-9C2B-30426389C08C}" srcOrd="10" destOrd="0" presId="urn:microsoft.com/office/officeart/2005/8/layout/hProcess7"/>
    <dgm:cxn modelId="{88DDAF19-3174-4FBE-B809-E60AACC3E4BD}" type="presParOf" srcId="{A8F8FC16-4959-4996-9C2B-30426389C08C}" destId="{2D3CC50F-4849-4CF4-8868-98CEA9F82174}" srcOrd="0" destOrd="0" presId="urn:microsoft.com/office/officeart/2005/8/layout/hProcess7"/>
    <dgm:cxn modelId="{B07B318C-AC0F-41D9-B298-B50807D6C389}" type="presParOf" srcId="{A8F8FC16-4959-4996-9C2B-30426389C08C}" destId="{81985340-232F-4ACF-BAB2-81BB0811616B}" srcOrd="1" destOrd="0" presId="urn:microsoft.com/office/officeart/2005/8/layout/hProcess7"/>
    <dgm:cxn modelId="{6E6DD0A5-D50E-4648-A1D5-2A8D085BE780}" type="presParOf" srcId="{A8F8FC16-4959-4996-9C2B-30426389C08C}" destId="{19EB39D9-7B1C-437E-A530-E3DE1651CFCD}" srcOrd="2" destOrd="0" presId="urn:microsoft.com/office/officeart/2005/8/layout/hProcess7"/>
    <dgm:cxn modelId="{D256E8A1-C900-4AC5-838F-157451154349}" type="presParOf" srcId="{7B48BE77-E36D-4612-83B1-31B4F2E088A9}" destId="{10055137-341C-4774-8255-D0B1D88DC6A7}" srcOrd="11" destOrd="0" presId="urn:microsoft.com/office/officeart/2005/8/layout/hProcess7"/>
    <dgm:cxn modelId="{BEEBE5BA-43B2-4BBF-BC75-94536E0394D5}" type="presParOf" srcId="{7B48BE77-E36D-4612-83B1-31B4F2E088A9}" destId="{228E7044-C5F1-4641-8E99-A8A64970052C}" srcOrd="12" destOrd="0" presId="urn:microsoft.com/office/officeart/2005/8/layout/hProcess7"/>
    <dgm:cxn modelId="{D62D2DA7-4973-49E7-B91F-02A4C6B6CCF7}" type="presParOf" srcId="{228E7044-C5F1-4641-8E99-A8A64970052C}" destId="{D150FD45-C097-49F6-B621-5687009E0A72}" srcOrd="0" destOrd="0" presId="urn:microsoft.com/office/officeart/2005/8/layout/hProcess7"/>
    <dgm:cxn modelId="{3DF0E6E2-AA65-4180-AAAB-E9AF9FE83873}" type="presParOf" srcId="{228E7044-C5F1-4641-8E99-A8A64970052C}" destId="{E973470F-7CAC-4594-9430-F302560EEB46}" srcOrd="1" destOrd="0" presId="urn:microsoft.com/office/officeart/2005/8/layout/hProcess7"/>
    <dgm:cxn modelId="{42807C2C-4343-4481-B434-5147B8650085}" type="presParOf" srcId="{228E7044-C5F1-4641-8E99-A8A64970052C}" destId="{80CD68DC-58DE-4C8D-96D9-3EC8DBE08D80}" srcOrd="2" destOrd="0" presId="urn:microsoft.com/office/officeart/2005/8/layout/hProcess7"/>
    <dgm:cxn modelId="{F4C7F821-6065-444D-93FA-8EA7AD7DF82A}" type="presParOf" srcId="{7B48BE77-E36D-4612-83B1-31B4F2E088A9}" destId="{B210FDBB-E246-4973-B73A-BB9352E5BB99}" srcOrd="13" destOrd="0" presId="urn:microsoft.com/office/officeart/2005/8/layout/hProcess7"/>
    <dgm:cxn modelId="{74079AB6-F690-49F7-BF59-AE1BDB2F1F72}" type="presParOf" srcId="{7B48BE77-E36D-4612-83B1-31B4F2E088A9}" destId="{D6A20E54-C800-4AA5-8AF4-4EB9FD5EBF86}" srcOrd="14" destOrd="0" presId="urn:microsoft.com/office/officeart/2005/8/layout/hProcess7"/>
    <dgm:cxn modelId="{AF53D6BB-28E4-4071-8BA7-9C6D970E7E11}" type="presParOf" srcId="{D6A20E54-C800-4AA5-8AF4-4EB9FD5EBF86}" destId="{631904E1-ECF7-496F-961E-6E759114AFD5}" srcOrd="0" destOrd="0" presId="urn:microsoft.com/office/officeart/2005/8/layout/hProcess7"/>
    <dgm:cxn modelId="{0DB1EAB2-676A-427E-BC18-B021C1E069A2}" type="presParOf" srcId="{D6A20E54-C800-4AA5-8AF4-4EB9FD5EBF86}" destId="{CE8BB253-A41B-4414-AB0C-1C9E14E8E8A2}" srcOrd="1" destOrd="0" presId="urn:microsoft.com/office/officeart/2005/8/layout/hProcess7"/>
    <dgm:cxn modelId="{C542FA28-CFD9-40A0-8476-F2424214F967}" type="presParOf" srcId="{D6A20E54-C800-4AA5-8AF4-4EB9FD5EBF86}" destId="{3722A8CD-187B-44D0-BCEA-4D03C33DF045}" srcOrd="2" destOrd="0" presId="urn:microsoft.com/office/officeart/2005/8/layout/hProcess7"/>
    <dgm:cxn modelId="{6C4483F7-1461-4B9C-B61C-D6D44FDF3507}" type="presParOf" srcId="{7B48BE77-E36D-4612-83B1-31B4F2E088A9}" destId="{48E02447-7425-4279-9F33-28B30D70BD3C}" srcOrd="15" destOrd="0" presId="urn:microsoft.com/office/officeart/2005/8/layout/hProcess7"/>
    <dgm:cxn modelId="{CE1E71DA-51B4-4729-B04E-0CCF0FB353E4}" type="presParOf" srcId="{7B48BE77-E36D-4612-83B1-31B4F2E088A9}" destId="{F3D07F7D-EAF8-43BC-99C7-278CB6541CBA}" srcOrd="16" destOrd="0" presId="urn:microsoft.com/office/officeart/2005/8/layout/hProcess7"/>
    <dgm:cxn modelId="{90F039A4-BA24-4A16-898D-B8CD94C2EB12}" type="presParOf" srcId="{F3D07F7D-EAF8-43BC-99C7-278CB6541CBA}" destId="{63313FC7-722C-4740-99A4-1630F6EA9880}" srcOrd="0" destOrd="0" presId="urn:microsoft.com/office/officeart/2005/8/layout/hProcess7"/>
    <dgm:cxn modelId="{5EB50CB4-C530-445E-A51D-D82FFD1A8AC2}" type="presParOf" srcId="{F3D07F7D-EAF8-43BC-99C7-278CB6541CBA}" destId="{D5BB1796-EBFA-428E-B991-6B61210B07E0}" srcOrd="1" destOrd="0" presId="urn:microsoft.com/office/officeart/2005/8/layout/hProcess7"/>
    <dgm:cxn modelId="{5838A5A9-14B0-44FB-B40E-7D6F63CA6B86}" type="presParOf" srcId="{F3D07F7D-EAF8-43BC-99C7-278CB6541CBA}" destId="{7FAE7F42-CAEE-495A-877C-B54F1CBB800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90FB9C-C57E-4762-ABC3-21862EDED122}" type="doc">
      <dgm:prSet loTypeId="urn:microsoft.com/office/officeart/2005/8/layout/vList5" loCatId="list" qsTypeId="urn:microsoft.com/office/officeart/2005/8/quickstyle/simple4" qsCatId="simple" csTypeId="urn:microsoft.com/office/officeart/2005/8/colors/colorful5" csCatId="colorful" phldr="1"/>
      <dgm:spPr/>
    </dgm:pt>
    <dgm:pt modelId="{6F0BBFA4-3E35-4532-AA4E-45A4DCE63D5B}">
      <dgm:prSet phldrT="[Text]" custT="1"/>
      <dgm:spPr>
        <a:solidFill>
          <a:srgbClr val="FF66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t>RDF</a:t>
          </a:r>
          <a:endParaRPr lang="es-GT" sz="2400" b="0" dirty="0"/>
        </a:p>
      </dgm:t>
    </dgm:pt>
    <dgm:pt modelId="{794B10A6-9258-4B2E-BCA1-FDB102D6F8E5}" type="parTrans" cxnId="{8E1A8B58-1706-421E-9CBC-9DE872109D3C}">
      <dgm:prSet/>
      <dgm:spPr/>
      <dgm:t>
        <a:bodyPr/>
        <a:lstStyle/>
        <a:p>
          <a:endParaRPr lang="es-GT"/>
        </a:p>
      </dgm:t>
    </dgm:pt>
    <dgm:pt modelId="{E476048A-C3BD-4DCD-B815-F2442AB3E020}" type="sibTrans" cxnId="{8E1A8B58-1706-421E-9CBC-9DE872109D3C}">
      <dgm:prSet/>
      <dgm:spPr/>
      <dgm:t>
        <a:bodyPr/>
        <a:lstStyle/>
        <a:p>
          <a:endParaRPr lang="es-GT"/>
        </a:p>
      </dgm:t>
    </dgm:pt>
    <dgm:pt modelId="{9C31E5F9-0BAD-4052-82F5-68D7E020283D}">
      <dgm:prSet phldrT="[Text]" custT="1"/>
      <dgm:spPr>
        <a:solidFill>
          <a:srgbClr val="FFC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effectLst>
                <a:outerShdw blurRad="38100" dist="38100" dir="2700000" algn="tl">
                  <a:srgbClr val="000000">
                    <a:alpha val="43137"/>
                  </a:srgbClr>
                </a:outerShdw>
              </a:effectLst>
            </a:rPr>
            <a:t>RDF -</a:t>
          </a:r>
          <a:r>
            <a:rPr lang="es-GT" sz="2400" b="0" dirty="0" err="1" smtClean="0">
              <a:effectLst>
                <a:outerShdw blurRad="38100" dist="38100" dir="2700000" algn="tl">
                  <a:srgbClr val="000000">
                    <a:alpha val="43137"/>
                  </a:srgbClr>
                </a:outerShdw>
              </a:effectLst>
            </a:rPr>
            <a:t>Schema</a:t>
          </a:r>
          <a:endParaRPr lang="es-GT" sz="2400" b="0" dirty="0">
            <a:effectLst>
              <a:outerShdw blurRad="38100" dist="38100" dir="2700000" algn="tl">
                <a:srgbClr val="000000">
                  <a:alpha val="43137"/>
                </a:srgbClr>
              </a:outerShdw>
            </a:effectLst>
          </a:endParaRPr>
        </a:p>
      </dgm:t>
    </dgm:pt>
    <dgm:pt modelId="{6584F2A0-099F-4167-8882-D129E8C3437F}" type="parTrans" cxnId="{4274D1CE-5F24-4E04-8B1D-FD7B4EE3140B}">
      <dgm:prSet/>
      <dgm:spPr/>
      <dgm:t>
        <a:bodyPr/>
        <a:lstStyle/>
        <a:p>
          <a:endParaRPr lang="es-GT"/>
        </a:p>
      </dgm:t>
    </dgm:pt>
    <dgm:pt modelId="{A48FD90F-26FE-40B7-AE4D-B1FF35A9C427}" type="sibTrans" cxnId="{4274D1CE-5F24-4E04-8B1D-FD7B4EE3140B}">
      <dgm:prSet/>
      <dgm:spPr/>
      <dgm:t>
        <a:bodyPr/>
        <a:lstStyle/>
        <a:p>
          <a:endParaRPr lang="es-GT"/>
        </a:p>
      </dgm:t>
    </dgm:pt>
    <dgm:pt modelId="{DC8C09E8-9F68-49EA-A61B-A61DB00263D7}">
      <dgm:prSet phldrT="[Text]" custT="1"/>
      <dgm:spPr>
        <a:solidFill>
          <a:srgbClr val="88FF1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effectLst>
                <a:outerShdw blurRad="38100" dist="38100" dir="2700000" algn="tl">
                  <a:srgbClr val="000000">
                    <a:alpha val="43137"/>
                  </a:srgbClr>
                </a:outerShdw>
              </a:effectLst>
            </a:rPr>
            <a:t>OWL</a:t>
          </a:r>
          <a:endParaRPr lang="es-GT" sz="2400" b="0" dirty="0">
            <a:effectLst>
              <a:outerShdw blurRad="38100" dist="38100" dir="2700000" algn="tl">
                <a:srgbClr val="000000">
                  <a:alpha val="43137"/>
                </a:srgbClr>
              </a:outerShdw>
            </a:effectLst>
          </a:endParaRPr>
        </a:p>
      </dgm:t>
    </dgm:pt>
    <dgm:pt modelId="{E97A728D-9159-41BA-8E62-B3B62E931466}" type="parTrans" cxnId="{232C20A9-A7F9-4F14-8BC0-937DFE10E9EC}">
      <dgm:prSet/>
      <dgm:spPr/>
      <dgm:t>
        <a:bodyPr/>
        <a:lstStyle/>
        <a:p>
          <a:endParaRPr lang="es-GT"/>
        </a:p>
      </dgm:t>
    </dgm:pt>
    <dgm:pt modelId="{5B3E472F-E434-4D1E-94D0-00D31EC4C8B7}" type="sibTrans" cxnId="{232C20A9-A7F9-4F14-8BC0-937DFE10E9EC}">
      <dgm:prSet/>
      <dgm:spPr/>
      <dgm:t>
        <a:bodyPr/>
        <a:lstStyle/>
        <a:p>
          <a:endParaRPr lang="es-GT"/>
        </a:p>
      </dgm:t>
    </dgm:pt>
    <dgm:pt modelId="{824B4993-7CE4-4971-AE1C-2881FBE414A6}">
      <dgm:prSet custT="1"/>
      <dgm:spPr>
        <a:solidFill>
          <a:srgbClr val="FF33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t>XML- </a:t>
          </a:r>
          <a:r>
            <a:rPr lang="es-GT" sz="2400" b="0" dirty="0" err="1" smtClean="0"/>
            <a:t>Schema</a:t>
          </a:r>
          <a:endParaRPr lang="es-GT" sz="2400" b="0" dirty="0"/>
        </a:p>
      </dgm:t>
    </dgm:pt>
    <dgm:pt modelId="{4100F6FD-2630-407E-81AC-D4CA85D7F800}" type="parTrans" cxnId="{DF31B31B-9801-484E-96E6-FA39B0C71CF0}">
      <dgm:prSet/>
      <dgm:spPr/>
      <dgm:t>
        <a:bodyPr/>
        <a:lstStyle/>
        <a:p>
          <a:endParaRPr lang="es-GT"/>
        </a:p>
      </dgm:t>
    </dgm:pt>
    <dgm:pt modelId="{0C14EB5F-C93F-4C38-AFB3-D8C35B816912}" type="sibTrans" cxnId="{DF31B31B-9801-484E-96E6-FA39B0C71CF0}">
      <dgm:prSet/>
      <dgm:spPr/>
      <dgm:t>
        <a:bodyPr/>
        <a:lstStyle/>
        <a:p>
          <a:endParaRPr lang="es-GT"/>
        </a:p>
      </dgm:t>
    </dgm:pt>
    <dgm:pt modelId="{2430B57B-114A-494B-B3C9-7B9D4F61B559}">
      <dgm:prSet custT="1"/>
      <dgm:spPr>
        <a:solidFill>
          <a:srgbClr val="FF33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Es un lenguaje para proporcionar y restringir la estructura y el contenido de los elementos contenidos dentro de documentos XML.</a:t>
          </a:r>
          <a:endParaRPr lang="es-GT" sz="1500" dirty="0">
            <a:solidFill>
              <a:schemeClr val="bg1"/>
            </a:solidFill>
          </a:endParaRPr>
        </a:p>
      </dgm:t>
    </dgm:pt>
    <dgm:pt modelId="{0DEC34E1-771A-4125-853A-294E0A0C815E}" type="parTrans" cxnId="{96DD3E0F-04ED-4148-B012-611B3C12CE53}">
      <dgm:prSet/>
      <dgm:spPr/>
      <dgm:t>
        <a:bodyPr/>
        <a:lstStyle/>
        <a:p>
          <a:endParaRPr lang="es-GT"/>
        </a:p>
      </dgm:t>
    </dgm:pt>
    <dgm:pt modelId="{8F88890B-650B-4703-B17E-D9CFAE4841D2}" type="sibTrans" cxnId="{96DD3E0F-04ED-4148-B012-611B3C12CE53}">
      <dgm:prSet/>
      <dgm:spPr/>
      <dgm:t>
        <a:bodyPr/>
        <a:lstStyle/>
        <a:p>
          <a:endParaRPr lang="es-GT"/>
        </a:p>
      </dgm:t>
    </dgm:pt>
    <dgm:pt modelId="{2E98BDF4-F66B-4CF0-AB58-D92797CACF1F}">
      <dgm:prSet custT="1"/>
      <dgm:spPr>
        <a:solidFill>
          <a:srgbClr val="FF66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Es un lenguaje simple para expresar modelos de los datos, que refieren a los objetos “recursos” y a sus relaciones. Un modelo de RDF-</a:t>
          </a:r>
          <a:r>
            <a:rPr lang="es-MX" sz="1500" dirty="0" err="1" smtClean="0">
              <a:solidFill>
                <a:schemeClr val="bg1"/>
              </a:solidFill>
            </a:rPr>
            <a:t>based</a:t>
          </a:r>
          <a:r>
            <a:rPr lang="es-MX" sz="1500" dirty="0" smtClean="0">
              <a:solidFill>
                <a:schemeClr val="bg1"/>
              </a:solidFill>
            </a:rPr>
            <a:t> se puede representar en sintaxis de XML</a:t>
          </a:r>
          <a:endParaRPr lang="es-GT" sz="1500" dirty="0">
            <a:solidFill>
              <a:schemeClr val="bg1"/>
            </a:solidFill>
          </a:endParaRPr>
        </a:p>
      </dgm:t>
    </dgm:pt>
    <dgm:pt modelId="{51D127D3-5EE5-4C0E-A795-F93418E094E6}" type="parTrans" cxnId="{50939C9E-F017-4941-8431-980FAC4422A4}">
      <dgm:prSet/>
      <dgm:spPr/>
      <dgm:t>
        <a:bodyPr/>
        <a:lstStyle/>
        <a:p>
          <a:endParaRPr lang="es-GT"/>
        </a:p>
      </dgm:t>
    </dgm:pt>
    <dgm:pt modelId="{9734A408-3E91-4C50-AD38-F76A5128899F}" type="sibTrans" cxnId="{50939C9E-F017-4941-8431-980FAC4422A4}">
      <dgm:prSet/>
      <dgm:spPr/>
      <dgm:t>
        <a:bodyPr/>
        <a:lstStyle/>
        <a:p>
          <a:endParaRPr lang="es-GT"/>
        </a:p>
      </dgm:t>
    </dgm:pt>
    <dgm:pt modelId="{9341CE83-DA7F-4765-B051-37E44972411D}">
      <dgm:prSet custT="1"/>
      <dgm:spPr>
        <a:solidFill>
          <a:srgbClr val="FFC0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rPr>
            <a:t>Es un vocabulario para describir propiedades y clases de recursos RDF-</a:t>
          </a:r>
          <a:r>
            <a:rPr lang="es-MX" sz="1500" dirty="0" err="1" smtClean="0">
              <a:solidFill>
                <a:schemeClr val="bg1"/>
              </a:solidFill>
            </a:rPr>
            <a:t>based</a:t>
          </a:r>
          <a:r>
            <a:rPr lang="es-MX" sz="1500" dirty="0" smtClean="0">
              <a:solidFill>
                <a:schemeClr val="bg1"/>
              </a:solidFill>
            </a:rPr>
            <a:t>, con semántica para generalizar-jerarquías de las propiedades y clases; permite describir recursos mediante una orientación a objetos</a:t>
          </a:r>
          <a:endParaRPr lang="es-GT" sz="1500" dirty="0">
            <a:solidFill>
              <a:schemeClr val="bg1"/>
            </a:solidFill>
          </a:endParaRPr>
        </a:p>
      </dgm:t>
    </dgm:pt>
    <dgm:pt modelId="{C192B6B9-5B7D-45B4-B201-F9AC02C84836}" type="parTrans" cxnId="{CE7BF3DE-0748-4B0B-90A4-BAE5F53F0174}">
      <dgm:prSet/>
      <dgm:spPr/>
      <dgm:t>
        <a:bodyPr/>
        <a:lstStyle/>
        <a:p>
          <a:endParaRPr lang="es-GT"/>
        </a:p>
      </dgm:t>
    </dgm:pt>
    <dgm:pt modelId="{917CB112-D8CE-4335-BDE8-7A9252B6EF3A}" type="sibTrans" cxnId="{CE7BF3DE-0748-4B0B-90A4-BAE5F53F0174}">
      <dgm:prSet/>
      <dgm:spPr/>
      <dgm:t>
        <a:bodyPr/>
        <a:lstStyle/>
        <a:p>
          <a:endParaRPr lang="es-GT"/>
        </a:p>
      </dgm:t>
    </dgm:pt>
    <dgm:pt modelId="{5A11C4AE-E164-418B-A6B9-16C1B497DEB3}">
      <dgm:prSet custT="1"/>
      <dgm:spPr>
        <a:solidFill>
          <a:srgbClr val="88FF11">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sz="1500" dirty="0" smtClean="0">
              <a:solidFill>
                <a:schemeClr val="bg1"/>
              </a:solidFill>
              <a:effectLst>
                <a:outerShdw blurRad="38100" dist="38100" dir="2700000" algn="tl">
                  <a:srgbClr val="000000">
                    <a:alpha val="43137"/>
                  </a:srgbClr>
                </a:outerShdw>
              </a:effectLst>
            </a:rPr>
            <a:t>Es un mecanismo para desarrollar temas o vocabularios específicos en los que podamos asociar esos recursos.</a:t>
          </a:r>
          <a:endParaRPr lang="es-GT" sz="1500" dirty="0">
            <a:solidFill>
              <a:schemeClr val="bg1"/>
            </a:solidFill>
            <a:effectLst>
              <a:outerShdw blurRad="38100" dist="38100" dir="2700000" algn="tl">
                <a:srgbClr val="000000">
                  <a:alpha val="43137"/>
                </a:srgbClr>
              </a:outerShdw>
            </a:effectLst>
          </a:endParaRPr>
        </a:p>
      </dgm:t>
    </dgm:pt>
    <dgm:pt modelId="{40057843-8AAC-40AB-BBC8-597222A38882}" type="parTrans" cxnId="{3FC008BC-A34D-4A3D-87EF-B148E4A269EC}">
      <dgm:prSet/>
      <dgm:spPr/>
      <dgm:t>
        <a:bodyPr/>
        <a:lstStyle/>
        <a:p>
          <a:endParaRPr lang="es-GT"/>
        </a:p>
      </dgm:t>
    </dgm:pt>
    <dgm:pt modelId="{9353F577-A6C4-4563-BCA9-92911013BE16}" type="sibTrans" cxnId="{3FC008BC-A34D-4A3D-87EF-B148E4A269EC}">
      <dgm:prSet/>
      <dgm:spPr/>
      <dgm:t>
        <a:bodyPr/>
        <a:lstStyle/>
        <a:p>
          <a:endParaRPr lang="es-GT"/>
        </a:p>
      </dgm:t>
    </dgm:pt>
    <dgm:pt modelId="{F86ECD85-EEAC-42CF-88FE-3D2CFCF58D73}">
      <dgm:prSet/>
      <dgm:spPr>
        <a:solidFill>
          <a:srgbClr val="00FF00">
            <a:alpha val="90000"/>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just"/>
          <a:r>
            <a:rPr lang="es-MX" dirty="0" smtClean="0">
              <a:solidFill>
                <a:schemeClr val="bg1"/>
              </a:solidFill>
              <a:effectLst>
                <a:outerShdw blurRad="38100" dist="38100" dir="2700000" algn="tl">
                  <a:srgbClr val="000000">
                    <a:alpha val="43137"/>
                  </a:srgbClr>
                </a:outerShdw>
              </a:effectLst>
            </a:rPr>
            <a:t>Su objetivo es proporcionar el medio por el cual un texto en cualquier forma e idioma pueda ser codificado para el uso informático, permite mostrar información en cualquier idioma y con la certeza de que no aparezcan símbolos extraños.</a:t>
          </a:r>
          <a:endParaRPr lang="es-GT" dirty="0">
            <a:solidFill>
              <a:schemeClr val="bg1"/>
            </a:solidFill>
            <a:effectLst>
              <a:outerShdw blurRad="38100" dist="38100" dir="2700000" algn="tl">
                <a:srgbClr val="000000">
                  <a:alpha val="43137"/>
                </a:srgbClr>
              </a:outerShdw>
            </a:effectLst>
          </a:endParaRPr>
        </a:p>
      </dgm:t>
    </dgm:pt>
    <dgm:pt modelId="{54F7E8CC-A175-4881-B31E-B4A08264C289}">
      <dgm:prSet phldrT="[Text]" custT="1"/>
      <dgm:spPr>
        <a:solidFill>
          <a:srgbClr val="00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s-GT" sz="2400" b="0" dirty="0" smtClean="0">
              <a:effectLst>
                <a:outerShdw blurRad="38100" dist="38100" dir="2700000" algn="tl">
                  <a:srgbClr val="000000">
                    <a:alpha val="43137"/>
                  </a:srgbClr>
                </a:outerShdw>
              </a:effectLst>
            </a:rPr>
            <a:t>Unicode</a:t>
          </a:r>
          <a:endParaRPr lang="es-GT" sz="2400" b="0" dirty="0">
            <a:effectLst>
              <a:outerShdw blurRad="38100" dist="38100" dir="2700000" algn="tl">
                <a:srgbClr val="000000">
                  <a:alpha val="43137"/>
                </a:srgbClr>
              </a:outerShdw>
            </a:effectLst>
          </a:endParaRPr>
        </a:p>
      </dgm:t>
    </dgm:pt>
    <dgm:pt modelId="{AC89D061-1CFB-435F-9953-1CA5B9D7C49B}" type="sibTrans" cxnId="{B4FEAE3B-CCCE-4C51-AC40-80DBE7E8FE34}">
      <dgm:prSet/>
      <dgm:spPr/>
      <dgm:t>
        <a:bodyPr/>
        <a:lstStyle/>
        <a:p>
          <a:endParaRPr lang="es-GT"/>
        </a:p>
      </dgm:t>
    </dgm:pt>
    <dgm:pt modelId="{52A61738-8E53-4EAA-B48A-DBBB2A1CB428}" type="parTrans" cxnId="{B4FEAE3B-CCCE-4C51-AC40-80DBE7E8FE34}">
      <dgm:prSet/>
      <dgm:spPr/>
      <dgm:t>
        <a:bodyPr/>
        <a:lstStyle/>
        <a:p>
          <a:endParaRPr lang="es-GT"/>
        </a:p>
      </dgm:t>
    </dgm:pt>
    <dgm:pt modelId="{8FD99E48-1CC4-4B08-B195-3D4047054046}" type="sibTrans" cxnId="{00708356-3B7E-47C0-A2CE-B340967F367B}">
      <dgm:prSet/>
      <dgm:spPr/>
      <dgm:t>
        <a:bodyPr/>
        <a:lstStyle/>
        <a:p>
          <a:endParaRPr lang="es-GT"/>
        </a:p>
      </dgm:t>
    </dgm:pt>
    <dgm:pt modelId="{AF5BB560-0091-4161-B56C-9C73003D79A6}" type="parTrans" cxnId="{00708356-3B7E-47C0-A2CE-B340967F367B}">
      <dgm:prSet/>
      <dgm:spPr/>
      <dgm:t>
        <a:bodyPr/>
        <a:lstStyle/>
        <a:p>
          <a:endParaRPr lang="es-GT"/>
        </a:p>
      </dgm:t>
    </dgm:pt>
    <dgm:pt modelId="{2F36717D-007B-4F58-93D2-0ACC09510F6B}" type="pres">
      <dgm:prSet presAssocID="{8B90FB9C-C57E-4762-ABC3-21862EDED122}" presName="Name0" presStyleCnt="0">
        <dgm:presLayoutVars>
          <dgm:dir/>
          <dgm:animLvl val="lvl"/>
          <dgm:resizeHandles val="exact"/>
        </dgm:presLayoutVars>
      </dgm:prSet>
      <dgm:spPr/>
    </dgm:pt>
    <dgm:pt modelId="{A2C3926A-275E-4C95-9B82-2A1602866A72}" type="pres">
      <dgm:prSet presAssocID="{824B4993-7CE4-4971-AE1C-2881FBE414A6}" presName="linNode" presStyleCnt="0"/>
      <dgm:spPr/>
    </dgm:pt>
    <dgm:pt modelId="{AF327FD8-0DE6-4D90-B421-E1E203784704}" type="pres">
      <dgm:prSet presAssocID="{824B4993-7CE4-4971-AE1C-2881FBE414A6}" presName="parentText" presStyleLbl="node1" presStyleIdx="0" presStyleCnt="5" custLinFactNeighborX="-1708">
        <dgm:presLayoutVars>
          <dgm:chMax val="1"/>
          <dgm:bulletEnabled val="1"/>
        </dgm:presLayoutVars>
      </dgm:prSet>
      <dgm:spPr/>
      <dgm:t>
        <a:bodyPr/>
        <a:lstStyle/>
        <a:p>
          <a:endParaRPr lang="es-GT"/>
        </a:p>
      </dgm:t>
    </dgm:pt>
    <dgm:pt modelId="{F1D43CDD-4F43-481D-BD8A-EBC8A4F5A03A}" type="pres">
      <dgm:prSet presAssocID="{824B4993-7CE4-4971-AE1C-2881FBE414A6}" presName="descendantText" presStyleLbl="alignAccFollowNode1" presStyleIdx="0" presStyleCnt="5" custScaleX="192928" custScaleY="92679" custLinFactNeighborX="0">
        <dgm:presLayoutVars>
          <dgm:bulletEnabled val="1"/>
        </dgm:presLayoutVars>
      </dgm:prSet>
      <dgm:spPr/>
      <dgm:t>
        <a:bodyPr/>
        <a:lstStyle/>
        <a:p>
          <a:endParaRPr lang="es-GT"/>
        </a:p>
      </dgm:t>
    </dgm:pt>
    <dgm:pt modelId="{81BDA9F5-A42E-41C2-AC06-62493F9F3836}" type="pres">
      <dgm:prSet presAssocID="{0C14EB5F-C93F-4C38-AFB3-D8C35B816912}" presName="sp" presStyleCnt="0"/>
      <dgm:spPr/>
    </dgm:pt>
    <dgm:pt modelId="{8FDEA994-ED57-46AD-9BC6-1C94C5A7E27B}" type="pres">
      <dgm:prSet presAssocID="{6F0BBFA4-3E35-4532-AA4E-45A4DCE63D5B}" presName="linNode" presStyleCnt="0"/>
      <dgm:spPr/>
    </dgm:pt>
    <dgm:pt modelId="{E7F102E5-F561-42C0-ABB1-C91DC95C802E}" type="pres">
      <dgm:prSet presAssocID="{6F0BBFA4-3E35-4532-AA4E-45A4DCE63D5B}" presName="parentText" presStyleLbl="node1" presStyleIdx="1" presStyleCnt="5">
        <dgm:presLayoutVars>
          <dgm:chMax val="1"/>
          <dgm:bulletEnabled val="1"/>
        </dgm:presLayoutVars>
      </dgm:prSet>
      <dgm:spPr/>
      <dgm:t>
        <a:bodyPr/>
        <a:lstStyle/>
        <a:p>
          <a:endParaRPr lang="es-GT"/>
        </a:p>
      </dgm:t>
    </dgm:pt>
    <dgm:pt modelId="{FF126962-72F6-4776-90E7-3C812294C10D}" type="pres">
      <dgm:prSet presAssocID="{6F0BBFA4-3E35-4532-AA4E-45A4DCE63D5B}" presName="descendantText" presStyleLbl="alignAccFollowNode1" presStyleIdx="1" presStyleCnt="5" custScaleX="192162" custLinFactNeighborX="0" custLinFactNeighborY="0">
        <dgm:presLayoutVars>
          <dgm:bulletEnabled val="1"/>
        </dgm:presLayoutVars>
      </dgm:prSet>
      <dgm:spPr/>
      <dgm:t>
        <a:bodyPr/>
        <a:lstStyle/>
        <a:p>
          <a:endParaRPr lang="es-GT"/>
        </a:p>
      </dgm:t>
    </dgm:pt>
    <dgm:pt modelId="{51A845E4-5075-4039-B825-A96601CD6272}" type="pres">
      <dgm:prSet presAssocID="{E476048A-C3BD-4DCD-B815-F2442AB3E020}" presName="sp" presStyleCnt="0"/>
      <dgm:spPr/>
    </dgm:pt>
    <dgm:pt modelId="{B3EF5D5F-44D7-45D9-9161-A5E598B28743}" type="pres">
      <dgm:prSet presAssocID="{9C31E5F9-0BAD-4052-82F5-68D7E020283D}" presName="linNode" presStyleCnt="0"/>
      <dgm:spPr/>
    </dgm:pt>
    <dgm:pt modelId="{0FA962D9-216F-40F3-9302-8DB27B3FD49D}" type="pres">
      <dgm:prSet presAssocID="{9C31E5F9-0BAD-4052-82F5-68D7E020283D}" presName="parentText" presStyleLbl="node1" presStyleIdx="2" presStyleCnt="5">
        <dgm:presLayoutVars>
          <dgm:chMax val="1"/>
          <dgm:bulletEnabled val="1"/>
        </dgm:presLayoutVars>
      </dgm:prSet>
      <dgm:spPr/>
      <dgm:t>
        <a:bodyPr/>
        <a:lstStyle/>
        <a:p>
          <a:endParaRPr lang="es-GT"/>
        </a:p>
      </dgm:t>
    </dgm:pt>
    <dgm:pt modelId="{2CAB6DE5-77C9-4CC6-8310-31E6BE965580}" type="pres">
      <dgm:prSet presAssocID="{9C31E5F9-0BAD-4052-82F5-68D7E020283D}" presName="descendantText" presStyleLbl="alignAccFollowNode1" presStyleIdx="2" presStyleCnt="5" custScaleX="187256" custLinFactNeighborX="0" custLinFactNeighborY="0">
        <dgm:presLayoutVars>
          <dgm:bulletEnabled val="1"/>
        </dgm:presLayoutVars>
      </dgm:prSet>
      <dgm:spPr/>
      <dgm:t>
        <a:bodyPr/>
        <a:lstStyle/>
        <a:p>
          <a:endParaRPr lang="es-GT"/>
        </a:p>
      </dgm:t>
    </dgm:pt>
    <dgm:pt modelId="{913407CA-2BC7-463F-981B-0497111D736A}" type="pres">
      <dgm:prSet presAssocID="{A48FD90F-26FE-40B7-AE4D-B1FF35A9C427}" presName="sp" presStyleCnt="0"/>
      <dgm:spPr/>
    </dgm:pt>
    <dgm:pt modelId="{3C6577D6-EC43-43ED-B9DD-F3AF743B5BBF}" type="pres">
      <dgm:prSet presAssocID="{DC8C09E8-9F68-49EA-A61B-A61DB00263D7}" presName="linNode" presStyleCnt="0"/>
      <dgm:spPr/>
    </dgm:pt>
    <dgm:pt modelId="{458D3F1E-EF6D-4B6E-8DE0-1A861BC90F85}" type="pres">
      <dgm:prSet presAssocID="{DC8C09E8-9F68-49EA-A61B-A61DB00263D7}" presName="parentText" presStyleLbl="node1" presStyleIdx="3" presStyleCnt="5">
        <dgm:presLayoutVars>
          <dgm:chMax val="1"/>
          <dgm:bulletEnabled val="1"/>
        </dgm:presLayoutVars>
      </dgm:prSet>
      <dgm:spPr/>
      <dgm:t>
        <a:bodyPr/>
        <a:lstStyle/>
        <a:p>
          <a:endParaRPr lang="es-GT"/>
        </a:p>
      </dgm:t>
    </dgm:pt>
    <dgm:pt modelId="{700383A7-D8D7-4A8D-95FB-71FE3FA91441}" type="pres">
      <dgm:prSet presAssocID="{DC8C09E8-9F68-49EA-A61B-A61DB00263D7}" presName="descendantText" presStyleLbl="alignAccFollowNode1" presStyleIdx="3" presStyleCnt="5" custScaleX="185767" custLinFactNeighborY="0">
        <dgm:presLayoutVars>
          <dgm:bulletEnabled val="1"/>
        </dgm:presLayoutVars>
      </dgm:prSet>
      <dgm:spPr/>
      <dgm:t>
        <a:bodyPr/>
        <a:lstStyle/>
        <a:p>
          <a:endParaRPr lang="es-GT"/>
        </a:p>
      </dgm:t>
    </dgm:pt>
    <dgm:pt modelId="{BD28BD05-0F9C-4224-A0B7-E60071147442}" type="pres">
      <dgm:prSet presAssocID="{5B3E472F-E434-4D1E-94D0-00D31EC4C8B7}" presName="sp" presStyleCnt="0"/>
      <dgm:spPr/>
    </dgm:pt>
    <dgm:pt modelId="{158C51C7-0FDB-439D-9779-32F5CDCD35D2}" type="pres">
      <dgm:prSet presAssocID="{54F7E8CC-A175-4881-B31E-B4A08264C289}" presName="linNode" presStyleCnt="0"/>
      <dgm:spPr/>
    </dgm:pt>
    <dgm:pt modelId="{1D1AD4D3-A93E-4333-B624-626B128D361F}" type="pres">
      <dgm:prSet presAssocID="{54F7E8CC-A175-4881-B31E-B4A08264C289}" presName="parentText" presStyleLbl="node1" presStyleIdx="4" presStyleCnt="5">
        <dgm:presLayoutVars>
          <dgm:chMax val="1"/>
          <dgm:bulletEnabled val="1"/>
        </dgm:presLayoutVars>
      </dgm:prSet>
      <dgm:spPr/>
      <dgm:t>
        <a:bodyPr/>
        <a:lstStyle/>
        <a:p>
          <a:endParaRPr lang="es-GT"/>
        </a:p>
      </dgm:t>
    </dgm:pt>
    <dgm:pt modelId="{E00F0685-1D8C-402E-81F2-A96A8A82B03C}" type="pres">
      <dgm:prSet presAssocID="{54F7E8CC-A175-4881-B31E-B4A08264C289}" presName="descendantText" presStyleLbl="alignAccFollowNode1" presStyleIdx="4" presStyleCnt="5" custScaleX="182142" custLinFactNeighborY="0">
        <dgm:presLayoutVars>
          <dgm:bulletEnabled val="1"/>
        </dgm:presLayoutVars>
      </dgm:prSet>
      <dgm:spPr/>
      <dgm:t>
        <a:bodyPr/>
        <a:lstStyle/>
        <a:p>
          <a:endParaRPr lang="es-GT"/>
        </a:p>
      </dgm:t>
    </dgm:pt>
  </dgm:ptLst>
  <dgm:cxnLst>
    <dgm:cxn modelId="{232C20A9-A7F9-4F14-8BC0-937DFE10E9EC}" srcId="{8B90FB9C-C57E-4762-ABC3-21862EDED122}" destId="{DC8C09E8-9F68-49EA-A61B-A61DB00263D7}" srcOrd="3" destOrd="0" parTransId="{E97A728D-9159-41BA-8E62-B3B62E931466}" sibTransId="{5B3E472F-E434-4D1E-94D0-00D31EC4C8B7}"/>
    <dgm:cxn modelId="{96DD3E0F-04ED-4148-B012-611B3C12CE53}" srcId="{824B4993-7CE4-4971-AE1C-2881FBE414A6}" destId="{2430B57B-114A-494B-B3C9-7B9D4F61B559}" srcOrd="0" destOrd="0" parTransId="{0DEC34E1-771A-4125-853A-294E0A0C815E}" sibTransId="{8F88890B-650B-4703-B17E-D9CFAE4841D2}"/>
    <dgm:cxn modelId="{3FC008BC-A34D-4A3D-87EF-B148E4A269EC}" srcId="{DC8C09E8-9F68-49EA-A61B-A61DB00263D7}" destId="{5A11C4AE-E164-418B-A6B9-16C1B497DEB3}" srcOrd="0" destOrd="0" parTransId="{40057843-8AAC-40AB-BBC8-597222A38882}" sibTransId="{9353F577-A6C4-4563-BCA9-92911013BE16}"/>
    <dgm:cxn modelId="{A643C82F-CAEA-4C22-93B2-570E80DF972A}" type="presOf" srcId="{8B90FB9C-C57E-4762-ABC3-21862EDED122}" destId="{2F36717D-007B-4F58-93D2-0ACC09510F6B}" srcOrd="0" destOrd="0" presId="urn:microsoft.com/office/officeart/2005/8/layout/vList5"/>
    <dgm:cxn modelId="{BE285B57-6D22-4A59-A17A-7D5CE4AC1680}" type="presOf" srcId="{6F0BBFA4-3E35-4532-AA4E-45A4DCE63D5B}" destId="{E7F102E5-F561-42C0-ABB1-C91DC95C802E}" srcOrd="0" destOrd="0" presId="urn:microsoft.com/office/officeart/2005/8/layout/vList5"/>
    <dgm:cxn modelId="{50939C9E-F017-4941-8431-980FAC4422A4}" srcId="{6F0BBFA4-3E35-4532-AA4E-45A4DCE63D5B}" destId="{2E98BDF4-F66B-4CF0-AB58-D92797CACF1F}" srcOrd="0" destOrd="0" parTransId="{51D127D3-5EE5-4C0E-A795-F93418E094E6}" sibTransId="{9734A408-3E91-4C50-AD38-F76A5128899F}"/>
    <dgm:cxn modelId="{00708356-3B7E-47C0-A2CE-B340967F367B}" srcId="{54F7E8CC-A175-4881-B31E-B4A08264C289}" destId="{F86ECD85-EEAC-42CF-88FE-3D2CFCF58D73}" srcOrd="0" destOrd="0" parTransId="{AF5BB560-0091-4161-B56C-9C73003D79A6}" sibTransId="{8FD99E48-1CC4-4B08-B195-3D4047054046}"/>
    <dgm:cxn modelId="{DF31B31B-9801-484E-96E6-FA39B0C71CF0}" srcId="{8B90FB9C-C57E-4762-ABC3-21862EDED122}" destId="{824B4993-7CE4-4971-AE1C-2881FBE414A6}" srcOrd="0" destOrd="0" parTransId="{4100F6FD-2630-407E-81AC-D4CA85D7F800}" sibTransId="{0C14EB5F-C93F-4C38-AFB3-D8C35B816912}"/>
    <dgm:cxn modelId="{B4FEAE3B-CCCE-4C51-AC40-80DBE7E8FE34}" srcId="{8B90FB9C-C57E-4762-ABC3-21862EDED122}" destId="{54F7E8CC-A175-4881-B31E-B4A08264C289}" srcOrd="4" destOrd="0" parTransId="{52A61738-8E53-4EAA-B48A-DBBB2A1CB428}" sibTransId="{AC89D061-1CFB-435F-9953-1CA5B9D7C49B}"/>
    <dgm:cxn modelId="{047A8658-AD67-4BA9-9DC1-26DA634B903B}" type="presOf" srcId="{2430B57B-114A-494B-B3C9-7B9D4F61B559}" destId="{F1D43CDD-4F43-481D-BD8A-EBC8A4F5A03A}" srcOrd="0" destOrd="0" presId="urn:microsoft.com/office/officeart/2005/8/layout/vList5"/>
    <dgm:cxn modelId="{3CD5852A-B23E-418D-AA54-8BB2DDB394F7}" type="presOf" srcId="{F86ECD85-EEAC-42CF-88FE-3D2CFCF58D73}" destId="{E00F0685-1D8C-402E-81F2-A96A8A82B03C}" srcOrd="0" destOrd="0" presId="urn:microsoft.com/office/officeart/2005/8/layout/vList5"/>
    <dgm:cxn modelId="{6CE9226E-2732-4DD2-B588-1C3AB35444E6}" type="presOf" srcId="{824B4993-7CE4-4971-AE1C-2881FBE414A6}" destId="{AF327FD8-0DE6-4D90-B421-E1E203784704}" srcOrd="0" destOrd="0" presId="urn:microsoft.com/office/officeart/2005/8/layout/vList5"/>
    <dgm:cxn modelId="{B5066F25-3D98-4760-93B6-7C24A40512CF}" type="presOf" srcId="{9C31E5F9-0BAD-4052-82F5-68D7E020283D}" destId="{0FA962D9-216F-40F3-9302-8DB27B3FD49D}" srcOrd="0" destOrd="0" presId="urn:microsoft.com/office/officeart/2005/8/layout/vList5"/>
    <dgm:cxn modelId="{4274D1CE-5F24-4E04-8B1D-FD7B4EE3140B}" srcId="{8B90FB9C-C57E-4762-ABC3-21862EDED122}" destId="{9C31E5F9-0BAD-4052-82F5-68D7E020283D}" srcOrd="2" destOrd="0" parTransId="{6584F2A0-099F-4167-8882-D129E8C3437F}" sibTransId="{A48FD90F-26FE-40B7-AE4D-B1FF35A9C427}"/>
    <dgm:cxn modelId="{8E1A8B58-1706-421E-9CBC-9DE872109D3C}" srcId="{8B90FB9C-C57E-4762-ABC3-21862EDED122}" destId="{6F0BBFA4-3E35-4532-AA4E-45A4DCE63D5B}" srcOrd="1" destOrd="0" parTransId="{794B10A6-9258-4B2E-BCA1-FDB102D6F8E5}" sibTransId="{E476048A-C3BD-4DCD-B815-F2442AB3E020}"/>
    <dgm:cxn modelId="{59D73169-6FD2-4534-81ED-2559E706058C}" type="presOf" srcId="{9341CE83-DA7F-4765-B051-37E44972411D}" destId="{2CAB6DE5-77C9-4CC6-8310-31E6BE965580}" srcOrd="0" destOrd="0" presId="urn:microsoft.com/office/officeart/2005/8/layout/vList5"/>
    <dgm:cxn modelId="{31A0DDB4-828C-4C0C-8AA4-244D2A328ACC}" type="presOf" srcId="{54F7E8CC-A175-4881-B31E-B4A08264C289}" destId="{1D1AD4D3-A93E-4333-B624-626B128D361F}" srcOrd="0" destOrd="0" presId="urn:microsoft.com/office/officeart/2005/8/layout/vList5"/>
    <dgm:cxn modelId="{D3C6258E-B59E-4766-AD2C-CB88B22F1691}" type="presOf" srcId="{DC8C09E8-9F68-49EA-A61B-A61DB00263D7}" destId="{458D3F1E-EF6D-4B6E-8DE0-1A861BC90F85}" srcOrd="0" destOrd="0" presId="urn:microsoft.com/office/officeart/2005/8/layout/vList5"/>
    <dgm:cxn modelId="{5C113E8C-99CA-4F95-977E-C817FF4E04D7}" type="presOf" srcId="{2E98BDF4-F66B-4CF0-AB58-D92797CACF1F}" destId="{FF126962-72F6-4776-90E7-3C812294C10D}" srcOrd="0" destOrd="0" presId="urn:microsoft.com/office/officeart/2005/8/layout/vList5"/>
    <dgm:cxn modelId="{41BF67D9-7B3F-4F25-A86A-BA0B5DABF733}" type="presOf" srcId="{5A11C4AE-E164-418B-A6B9-16C1B497DEB3}" destId="{700383A7-D8D7-4A8D-95FB-71FE3FA91441}" srcOrd="0" destOrd="0" presId="urn:microsoft.com/office/officeart/2005/8/layout/vList5"/>
    <dgm:cxn modelId="{CE7BF3DE-0748-4B0B-90A4-BAE5F53F0174}" srcId="{9C31E5F9-0BAD-4052-82F5-68D7E020283D}" destId="{9341CE83-DA7F-4765-B051-37E44972411D}" srcOrd="0" destOrd="0" parTransId="{C192B6B9-5B7D-45B4-B201-F9AC02C84836}" sibTransId="{917CB112-D8CE-4335-BDE8-7A9252B6EF3A}"/>
    <dgm:cxn modelId="{F1878A0B-617E-4144-8FAC-2569B080522B}" type="presParOf" srcId="{2F36717D-007B-4F58-93D2-0ACC09510F6B}" destId="{A2C3926A-275E-4C95-9B82-2A1602866A72}" srcOrd="0" destOrd="0" presId="urn:microsoft.com/office/officeart/2005/8/layout/vList5"/>
    <dgm:cxn modelId="{0DFDBCD7-8695-4991-80B9-10D9CC281513}" type="presParOf" srcId="{A2C3926A-275E-4C95-9B82-2A1602866A72}" destId="{AF327FD8-0DE6-4D90-B421-E1E203784704}" srcOrd="0" destOrd="0" presId="urn:microsoft.com/office/officeart/2005/8/layout/vList5"/>
    <dgm:cxn modelId="{C429728B-A94F-4B88-AA07-96FC09861487}" type="presParOf" srcId="{A2C3926A-275E-4C95-9B82-2A1602866A72}" destId="{F1D43CDD-4F43-481D-BD8A-EBC8A4F5A03A}" srcOrd="1" destOrd="0" presId="urn:microsoft.com/office/officeart/2005/8/layout/vList5"/>
    <dgm:cxn modelId="{1743A664-23EC-4715-A33D-19BD50960321}" type="presParOf" srcId="{2F36717D-007B-4F58-93D2-0ACC09510F6B}" destId="{81BDA9F5-A42E-41C2-AC06-62493F9F3836}" srcOrd="1" destOrd="0" presId="urn:microsoft.com/office/officeart/2005/8/layout/vList5"/>
    <dgm:cxn modelId="{DF6DE84C-5D39-441C-9318-EC46E145D1DF}" type="presParOf" srcId="{2F36717D-007B-4F58-93D2-0ACC09510F6B}" destId="{8FDEA994-ED57-46AD-9BC6-1C94C5A7E27B}" srcOrd="2" destOrd="0" presId="urn:microsoft.com/office/officeart/2005/8/layout/vList5"/>
    <dgm:cxn modelId="{19152BEF-7F4A-4052-BD76-04EF90A00CBA}" type="presParOf" srcId="{8FDEA994-ED57-46AD-9BC6-1C94C5A7E27B}" destId="{E7F102E5-F561-42C0-ABB1-C91DC95C802E}" srcOrd="0" destOrd="0" presId="urn:microsoft.com/office/officeart/2005/8/layout/vList5"/>
    <dgm:cxn modelId="{EE146BDA-CA80-4736-801F-C7ED2B025CDC}" type="presParOf" srcId="{8FDEA994-ED57-46AD-9BC6-1C94C5A7E27B}" destId="{FF126962-72F6-4776-90E7-3C812294C10D}" srcOrd="1" destOrd="0" presId="urn:microsoft.com/office/officeart/2005/8/layout/vList5"/>
    <dgm:cxn modelId="{9665653D-AE9A-4F8E-BDC7-A8DDDE239189}" type="presParOf" srcId="{2F36717D-007B-4F58-93D2-0ACC09510F6B}" destId="{51A845E4-5075-4039-B825-A96601CD6272}" srcOrd="3" destOrd="0" presId="urn:microsoft.com/office/officeart/2005/8/layout/vList5"/>
    <dgm:cxn modelId="{D7C5EF2E-95BF-469E-90C4-BB42B2EFD2F1}" type="presParOf" srcId="{2F36717D-007B-4F58-93D2-0ACC09510F6B}" destId="{B3EF5D5F-44D7-45D9-9161-A5E598B28743}" srcOrd="4" destOrd="0" presId="urn:microsoft.com/office/officeart/2005/8/layout/vList5"/>
    <dgm:cxn modelId="{9A0EEDD6-7003-4C88-8DBD-55592A868C50}" type="presParOf" srcId="{B3EF5D5F-44D7-45D9-9161-A5E598B28743}" destId="{0FA962D9-216F-40F3-9302-8DB27B3FD49D}" srcOrd="0" destOrd="0" presId="urn:microsoft.com/office/officeart/2005/8/layout/vList5"/>
    <dgm:cxn modelId="{C6978E38-7FA0-46B1-9FC5-31DA27A099A8}" type="presParOf" srcId="{B3EF5D5F-44D7-45D9-9161-A5E598B28743}" destId="{2CAB6DE5-77C9-4CC6-8310-31E6BE965580}" srcOrd="1" destOrd="0" presId="urn:microsoft.com/office/officeart/2005/8/layout/vList5"/>
    <dgm:cxn modelId="{4005BB91-89A7-4127-AE62-6B9600F88371}" type="presParOf" srcId="{2F36717D-007B-4F58-93D2-0ACC09510F6B}" destId="{913407CA-2BC7-463F-981B-0497111D736A}" srcOrd="5" destOrd="0" presId="urn:microsoft.com/office/officeart/2005/8/layout/vList5"/>
    <dgm:cxn modelId="{2AAD6D9A-1D5D-4995-A495-B9275F0F47C8}" type="presParOf" srcId="{2F36717D-007B-4F58-93D2-0ACC09510F6B}" destId="{3C6577D6-EC43-43ED-B9DD-F3AF743B5BBF}" srcOrd="6" destOrd="0" presId="urn:microsoft.com/office/officeart/2005/8/layout/vList5"/>
    <dgm:cxn modelId="{2826258A-5423-42EF-8C79-C5E887DB862F}" type="presParOf" srcId="{3C6577D6-EC43-43ED-B9DD-F3AF743B5BBF}" destId="{458D3F1E-EF6D-4B6E-8DE0-1A861BC90F85}" srcOrd="0" destOrd="0" presId="urn:microsoft.com/office/officeart/2005/8/layout/vList5"/>
    <dgm:cxn modelId="{DC1DDFCC-8243-49E5-B434-69C2F90BB732}" type="presParOf" srcId="{3C6577D6-EC43-43ED-B9DD-F3AF743B5BBF}" destId="{700383A7-D8D7-4A8D-95FB-71FE3FA91441}" srcOrd="1" destOrd="0" presId="urn:microsoft.com/office/officeart/2005/8/layout/vList5"/>
    <dgm:cxn modelId="{C9385C6C-682F-46F0-A2E6-B2AE404E704C}" type="presParOf" srcId="{2F36717D-007B-4F58-93D2-0ACC09510F6B}" destId="{BD28BD05-0F9C-4224-A0B7-E60071147442}" srcOrd="7" destOrd="0" presId="urn:microsoft.com/office/officeart/2005/8/layout/vList5"/>
    <dgm:cxn modelId="{52ABEB7D-B611-4DEB-B002-D661D9788D30}" type="presParOf" srcId="{2F36717D-007B-4F58-93D2-0ACC09510F6B}" destId="{158C51C7-0FDB-439D-9779-32F5CDCD35D2}" srcOrd="8" destOrd="0" presId="urn:microsoft.com/office/officeart/2005/8/layout/vList5"/>
    <dgm:cxn modelId="{56814B8A-AF33-4D61-BFBD-ED1C4688CF95}" type="presParOf" srcId="{158C51C7-0FDB-439D-9779-32F5CDCD35D2}" destId="{1D1AD4D3-A93E-4333-B624-626B128D361F}" srcOrd="0" destOrd="0" presId="urn:microsoft.com/office/officeart/2005/8/layout/vList5"/>
    <dgm:cxn modelId="{C2E837EA-FD2F-4DFC-8201-8EE741215A31}" type="presParOf" srcId="{158C51C7-0FDB-439D-9779-32F5CDCD35D2}" destId="{E00F0685-1D8C-402E-81F2-A96A8A82B03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5DBA5-F27C-44B3-8EA8-59FA7688E201}">
      <dsp:nvSpPr>
        <dsp:cNvPr id="0" name=""/>
        <dsp:cNvSpPr/>
      </dsp:nvSpPr>
      <dsp:spPr>
        <a:xfrm>
          <a:off x="184374" y="1413378"/>
          <a:ext cx="2711367" cy="893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MX" sz="2000" kern="1200" dirty="0" smtClean="0"/>
            <a:t>Proviene del griego </a:t>
          </a:r>
          <a:r>
            <a:rPr lang="es-MX" sz="2000" i="1" kern="1200" dirty="0" err="1" smtClean="0"/>
            <a:t>semantikos</a:t>
          </a:r>
          <a:r>
            <a:rPr lang="es-MX" sz="2000" kern="1200" dirty="0" smtClean="0"/>
            <a:t>, “lo que tiene significado”</a:t>
          </a:r>
          <a:endParaRPr lang="es-MX" sz="2000" kern="1200" dirty="0"/>
        </a:p>
      </dsp:txBody>
      <dsp:txXfrm>
        <a:off x="184374" y="1413378"/>
        <a:ext cx="2711367" cy="893518"/>
      </dsp:txXfrm>
    </dsp:sp>
    <dsp:sp modelId="{C5FDE896-DC99-4A13-AFDF-F3B8344E2286}">
      <dsp:nvSpPr>
        <dsp:cNvPr id="0" name=""/>
        <dsp:cNvSpPr/>
      </dsp:nvSpPr>
      <dsp:spPr>
        <a:xfrm>
          <a:off x="360030" y="3384383"/>
          <a:ext cx="2721101" cy="16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just" defTabSz="889000">
            <a:lnSpc>
              <a:spcPct val="90000"/>
            </a:lnSpc>
            <a:spcBef>
              <a:spcPct val="0"/>
            </a:spcBef>
            <a:spcAft>
              <a:spcPct val="35000"/>
            </a:spcAft>
          </a:pPr>
          <a:r>
            <a:rPr lang="es-MX" sz="2000" kern="1200" dirty="0" smtClean="0"/>
            <a:t>Se refiere a los aspectos del significado, sentido o interpretación de signos lingüísticos como </a:t>
          </a:r>
          <a:endParaRPr lang="es-MX" sz="2000" kern="1200" dirty="0"/>
        </a:p>
      </dsp:txBody>
      <dsp:txXfrm>
        <a:off x="360030" y="3384383"/>
        <a:ext cx="2721101" cy="1674018"/>
      </dsp:txXfrm>
    </dsp:sp>
    <dsp:sp modelId="{5E026BA1-DD36-4252-8531-27891E2F00DA}">
      <dsp:nvSpPr>
        <dsp:cNvPr id="0" name=""/>
        <dsp:cNvSpPr/>
      </dsp:nvSpPr>
      <dsp:spPr>
        <a:xfrm>
          <a:off x="181293" y="1141625"/>
          <a:ext cx="215676" cy="215676"/>
        </a:xfrm>
        <a:prstGeom prst="ellipse">
          <a:avLst/>
        </a:prstGeom>
        <a:solidFill>
          <a:srgbClr val="00B0F0"/>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1D8F251-F333-4A28-B8C3-395D192A88E7}">
      <dsp:nvSpPr>
        <dsp:cNvPr id="0" name=""/>
        <dsp:cNvSpPr/>
      </dsp:nvSpPr>
      <dsp:spPr>
        <a:xfrm>
          <a:off x="332266" y="839677"/>
          <a:ext cx="215676" cy="215676"/>
        </a:xfrm>
        <a:prstGeom prst="ellipse">
          <a:avLst/>
        </a:prstGeom>
        <a:solidFill>
          <a:srgbClr val="00B0F0"/>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808DAA1-E235-470D-B961-1AC0557C7A23}">
      <dsp:nvSpPr>
        <dsp:cNvPr id="0" name=""/>
        <dsp:cNvSpPr/>
      </dsp:nvSpPr>
      <dsp:spPr>
        <a:xfrm>
          <a:off x="694604" y="900067"/>
          <a:ext cx="338920" cy="338920"/>
        </a:xfrm>
        <a:prstGeom prst="ellipse">
          <a:avLst/>
        </a:prstGeom>
        <a:solidFill>
          <a:srgbClr val="3333CC"/>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B40E62C-C670-4EFB-A6AC-CDB6124147EB}">
      <dsp:nvSpPr>
        <dsp:cNvPr id="0" name=""/>
        <dsp:cNvSpPr/>
      </dsp:nvSpPr>
      <dsp:spPr>
        <a:xfrm>
          <a:off x="996552" y="567924"/>
          <a:ext cx="215676" cy="215676"/>
        </a:xfrm>
        <a:prstGeom prst="ellipse">
          <a:avLst/>
        </a:prstGeom>
        <a:solidFill>
          <a:srgbClr val="3333CC"/>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9AFC255-A5C8-4003-9C5A-AB9C7E8C72C2}">
      <dsp:nvSpPr>
        <dsp:cNvPr id="0" name=""/>
        <dsp:cNvSpPr/>
      </dsp:nvSpPr>
      <dsp:spPr>
        <a:xfrm>
          <a:off x="1389084" y="447145"/>
          <a:ext cx="215676" cy="215676"/>
        </a:xfrm>
        <a:prstGeom prst="ellipse">
          <a:avLst/>
        </a:prstGeom>
        <a:solidFill>
          <a:srgbClr val="6600CC"/>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A6EFD6E3-8715-4BE0-A89C-9E23D372D447}">
      <dsp:nvSpPr>
        <dsp:cNvPr id="0" name=""/>
        <dsp:cNvSpPr/>
      </dsp:nvSpPr>
      <dsp:spPr>
        <a:xfrm>
          <a:off x="1872200" y="658509"/>
          <a:ext cx="215676" cy="215676"/>
        </a:xfrm>
        <a:prstGeom prst="ellipse">
          <a:avLst/>
        </a:prstGeom>
        <a:solidFill>
          <a:srgbClr val="6600FF"/>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2FD01A1-3373-4E55-A980-932619E17F2A}">
      <dsp:nvSpPr>
        <dsp:cNvPr id="0" name=""/>
        <dsp:cNvSpPr/>
      </dsp:nvSpPr>
      <dsp:spPr>
        <a:xfrm>
          <a:off x="2174148" y="809483"/>
          <a:ext cx="338920" cy="338920"/>
        </a:xfrm>
        <a:prstGeom prst="ellipse">
          <a:avLst/>
        </a:prstGeom>
        <a:solidFill>
          <a:srgbClr val="6600FF"/>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176E17A-91CE-4B91-945F-637CCD83A13D}">
      <dsp:nvSpPr>
        <dsp:cNvPr id="0" name=""/>
        <dsp:cNvSpPr/>
      </dsp:nvSpPr>
      <dsp:spPr>
        <a:xfrm>
          <a:off x="2596875" y="1141625"/>
          <a:ext cx="215676" cy="215676"/>
        </a:xfrm>
        <a:prstGeom prst="ellipse">
          <a:avLst/>
        </a:prstGeom>
        <a:solidFill>
          <a:srgbClr val="9900CC"/>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B87BBA2-7612-467C-8A6E-2C247AFB3195}">
      <dsp:nvSpPr>
        <dsp:cNvPr id="0" name=""/>
        <dsp:cNvSpPr/>
      </dsp:nvSpPr>
      <dsp:spPr>
        <a:xfrm>
          <a:off x="2778043" y="1473768"/>
          <a:ext cx="215676" cy="215676"/>
        </a:xfrm>
        <a:prstGeom prst="ellipse">
          <a:avLst/>
        </a:prstGeom>
        <a:solidFill>
          <a:srgbClr val="9900CC"/>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D1A8415-C327-40B1-9E7A-E0DA3B2E6DEC}">
      <dsp:nvSpPr>
        <dsp:cNvPr id="0" name=""/>
        <dsp:cNvSpPr/>
      </dsp:nvSpPr>
      <dsp:spPr>
        <a:xfrm>
          <a:off x="1207915" y="839677"/>
          <a:ext cx="554597" cy="554597"/>
        </a:xfrm>
        <a:prstGeom prst="ellipse">
          <a:avLst/>
        </a:prstGeom>
        <a:solidFill>
          <a:srgbClr val="6600CC"/>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64BA010-90D4-4BE6-B95B-E207543C04FE}">
      <dsp:nvSpPr>
        <dsp:cNvPr id="0" name=""/>
        <dsp:cNvSpPr/>
      </dsp:nvSpPr>
      <dsp:spPr>
        <a:xfrm>
          <a:off x="30319" y="1987079"/>
          <a:ext cx="215676" cy="215676"/>
        </a:xfrm>
        <a:prstGeom prst="ellipse">
          <a:avLst/>
        </a:prstGeom>
        <a:solidFill>
          <a:srgbClr val="660033"/>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BAC6957-E45D-4739-9196-31032BCA01B8}">
      <dsp:nvSpPr>
        <dsp:cNvPr id="0" name=""/>
        <dsp:cNvSpPr/>
      </dsp:nvSpPr>
      <dsp:spPr>
        <a:xfrm>
          <a:off x="211487" y="2258832"/>
          <a:ext cx="338920" cy="338920"/>
        </a:xfrm>
        <a:prstGeom prst="ellipse">
          <a:avLst/>
        </a:prstGeom>
        <a:solidFill>
          <a:srgbClr val="660033"/>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3E8DD79-C009-48C1-AAC6-15487F71D97F}">
      <dsp:nvSpPr>
        <dsp:cNvPr id="0" name=""/>
        <dsp:cNvSpPr/>
      </dsp:nvSpPr>
      <dsp:spPr>
        <a:xfrm>
          <a:off x="664409" y="2500390"/>
          <a:ext cx="492975" cy="492975"/>
        </a:xfrm>
        <a:prstGeom prst="ellipse">
          <a:avLst/>
        </a:prstGeom>
        <a:solidFill>
          <a:srgbClr val="FF0066"/>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7F10F22-E636-415C-A8D0-D5C5386CFCD2}">
      <dsp:nvSpPr>
        <dsp:cNvPr id="0" name=""/>
        <dsp:cNvSpPr/>
      </dsp:nvSpPr>
      <dsp:spPr>
        <a:xfrm>
          <a:off x="1298499" y="2892922"/>
          <a:ext cx="215676" cy="215676"/>
        </a:xfrm>
        <a:prstGeom prst="ellipse">
          <a:avLst/>
        </a:prstGeom>
        <a:solidFill>
          <a:srgbClr val="FF0066"/>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C4E3C71-AB65-427C-839D-A7504ED4F017}">
      <dsp:nvSpPr>
        <dsp:cNvPr id="0" name=""/>
        <dsp:cNvSpPr/>
      </dsp:nvSpPr>
      <dsp:spPr>
        <a:xfrm>
          <a:off x="1419278" y="2500390"/>
          <a:ext cx="338920" cy="338920"/>
        </a:xfrm>
        <a:prstGeom prst="ellipse">
          <a:avLst/>
        </a:prstGeom>
        <a:solidFill>
          <a:srgbClr val="CC0066"/>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8B1D403-A36A-45CF-BFCF-A98AA7446E8D}">
      <dsp:nvSpPr>
        <dsp:cNvPr id="0" name=""/>
        <dsp:cNvSpPr/>
      </dsp:nvSpPr>
      <dsp:spPr>
        <a:xfrm>
          <a:off x="1721226" y="2923117"/>
          <a:ext cx="215676" cy="215676"/>
        </a:xfrm>
        <a:prstGeom prst="ellipse">
          <a:avLst/>
        </a:prstGeom>
        <a:solidFill>
          <a:srgbClr val="CC0066"/>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6F42397-3221-406A-B4AC-456EEADF293D}">
      <dsp:nvSpPr>
        <dsp:cNvPr id="0" name=""/>
        <dsp:cNvSpPr/>
      </dsp:nvSpPr>
      <dsp:spPr>
        <a:xfrm>
          <a:off x="1992979" y="2440001"/>
          <a:ext cx="492975" cy="492975"/>
        </a:xfrm>
        <a:prstGeom prst="ellipse">
          <a:avLst/>
        </a:prstGeom>
        <a:solidFill>
          <a:srgbClr val="CC0099"/>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33EB3AD-397D-4979-813C-980B21CDC24F}">
      <dsp:nvSpPr>
        <dsp:cNvPr id="0" name=""/>
        <dsp:cNvSpPr/>
      </dsp:nvSpPr>
      <dsp:spPr>
        <a:xfrm>
          <a:off x="2657264" y="2319221"/>
          <a:ext cx="338920" cy="338920"/>
        </a:xfrm>
        <a:prstGeom prst="ellipse">
          <a:avLst/>
        </a:prstGeom>
        <a:solidFill>
          <a:srgbClr val="CC0099"/>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9D598D6-384F-41BF-BFE0-5D1A594676CC}">
      <dsp:nvSpPr>
        <dsp:cNvPr id="0" name=""/>
        <dsp:cNvSpPr/>
      </dsp:nvSpPr>
      <dsp:spPr>
        <a:xfrm>
          <a:off x="2996185" y="899565"/>
          <a:ext cx="995362" cy="1900255"/>
        </a:xfrm>
        <a:prstGeom prst="chevron">
          <a:avLst>
            <a:gd name="adj" fmla="val 62310"/>
          </a:avLst>
        </a:prstGeom>
        <a:solidFill>
          <a:srgbClr val="66FF66"/>
        </a:soli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1EAFB996-B466-4DEA-B465-53B01F010544}">
      <dsp:nvSpPr>
        <dsp:cNvPr id="0" name=""/>
        <dsp:cNvSpPr/>
      </dsp:nvSpPr>
      <dsp:spPr>
        <a:xfrm>
          <a:off x="3810573" y="899565"/>
          <a:ext cx="995362" cy="1900255"/>
        </a:xfrm>
        <a:prstGeom prst="chevron">
          <a:avLst>
            <a:gd name="adj" fmla="val 62310"/>
          </a:avLst>
        </a:prstGeom>
        <a:solidFill>
          <a:srgbClr val="CCFF33"/>
        </a:soli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755A821-C725-44AD-8813-1C99AE574D15}">
      <dsp:nvSpPr>
        <dsp:cNvPr id="0" name=""/>
        <dsp:cNvSpPr/>
      </dsp:nvSpPr>
      <dsp:spPr>
        <a:xfrm>
          <a:off x="6060092" y="764757"/>
          <a:ext cx="2307431" cy="2307431"/>
        </a:xfrm>
        <a:prstGeom prst="ellipse">
          <a:avLst/>
        </a:prstGeom>
        <a:solidFill>
          <a:srgbClr val="FF9933"/>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s-MX" sz="2000" kern="1200" dirty="0" smtClean="0"/>
            <a:t>Símbolos, palabras, expresiones o representaciones formales. </a:t>
          </a:r>
          <a:endParaRPr lang="es-MX" sz="2000" kern="1200" dirty="0"/>
        </a:p>
      </dsp:txBody>
      <dsp:txXfrm>
        <a:off x="6398007" y="1102672"/>
        <a:ext cx="1631601" cy="1631601"/>
      </dsp:txXfrm>
    </dsp:sp>
    <dsp:sp modelId="{1FEEFEE8-190F-4274-8705-4A5DFE8BEA3E}">
      <dsp:nvSpPr>
        <dsp:cNvPr id="0" name=""/>
        <dsp:cNvSpPr/>
      </dsp:nvSpPr>
      <dsp:spPr>
        <a:xfrm>
          <a:off x="4752539" y="3312367"/>
          <a:ext cx="4815745" cy="16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lvl="0" algn="just" defTabSz="755650">
            <a:lnSpc>
              <a:spcPct val="90000"/>
            </a:lnSpc>
            <a:spcBef>
              <a:spcPct val="0"/>
            </a:spcBef>
            <a:spcAft>
              <a:spcPct val="35000"/>
            </a:spcAft>
          </a:pPr>
          <a:r>
            <a:rPr lang="es-MX" sz="1700" kern="1200" dirty="0" smtClean="0"/>
            <a:t>En principio cualquier medio de expresión (lenguaje formal o natural) admite una correspondencia entre expresiones de símbolos o palabras y situaciones o conjuntos de cosas que se encuentran en el mundo físico o abstracto que puede ser descrito por dicho medio de expresión.</a:t>
          </a:r>
          <a:endParaRPr lang="es-MX" sz="1700" kern="1200" dirty="0"/>
        </a:p>
      </dsp:txBody>
      <dsp:txXfrm>
        <a:off x="4752539" y="3312367"/>
        <a:ext cx="4815745" cy="16740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5571130" y="-3203451"/>
          <a:ext cx="871938" cy="7588300"/>
        </a:xfrm>
        <a:prstGeom prst="round2SameRect">
          <a:avLst/>
        </a:prstGeom>
        <a:solidFill>
          <a:srgbClr val="FF33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3840" tIns="121920" rIns="243840" bIns="121920"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Son cadenas que permiten acceder a cualquier recurso de la Web. En la Web Semántica las </a:t>
          </a:r>
          <a:r>
            <a:rPr lang="es-MX" sz="1500" kern="1200" dirty="0" err="1" smtClean="0">
              <a:solidFill>
                <a:schemeClr val="bg1"/>
              </a:solidFill>
            </a:rPr>
            <a:t>URIs</a:t>
          </a:r>
          <a:r>
            <a:rPr lang="es-MX" sz="1500" kern="1200" dirty="0" smtClean="0">
              <a:solidFill>
                <a:schemeClr val="bg1"/>
              </a:solidFill>
            </a:rPr>
            <a:t> son las encargadas de identificar objetos, si dos objetos tienen la misma URL pueden causar colisiones </a:t>
          </a:r>
          <a:endParaRPr lang="es-GT" sz="1500" kern="1200" dirty="0">
            <a:solidFill>
              <a:schemeClr val="bg1"/>
            </a:solidFill>
          </a:endParaRPr>
        </a:p>
      </dsp:txBody>
      <dsp:txXfrm rot="-5400000">
        <a:off x="2212950" y="197294"/>
        <a:ext cx="7545735" cy="786808"/>
      </dsp:txXfrm>
    </dsp:sp>
    <dsp:sp modelId="{AF327FD8-0DE6-4D90-B421-E1E203784704}">
      <dsp:nvSpPr>
        <dsp:cNvPr id="0" name=""/>
        <dsp:cNvSpPr/>
      </dsp:nvSpPr>
      <dsp:spPr>
        <a:xfrm>
          <a:off x="0" y="2689"/>
          <a:ext cx="2212441" cy="1176019"/>
        </a:xfrm>
        <a:prstGeom prst="roundRect">
          <a:avLst/>
        </a:prstGeom>
        <a:solidFill>
          <a:srgbClr val="FF33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t>URI</a:t>
          </a:r>
          <a:endParaRPr lang="es-GT" sz="2400" b="0" kern="1200" dirty="0"/>
        </a:p>
      </dsp:txBody>
      <dsp:txXfrm>
        <a:off x="57409" y="60098"/>
        <a:ext cx="2097623" cy="1061201"/>
      </dsp:txXfrm>
    </dsp:sp>
    <dsp:sp modelId="{FF126962-72F6-4776-90E7-3C812294C10D}">
      <dsp:nvSpPr>
        <dsp:cNvPr id="0" name=""/>
        <dsp:cNvSpPr/>
      </dsp:nvSpPr>
      <dsp:spPr>
        <a:xfrm rot="5400000">
          <a:off x="5540292" y="-1965339"/>
          <a:ext cx="940815" cy="7581718"/>
        </a:xfrm>
        <a:prstGeom prst="round2SameRect">
          <a:avLst/>
        </a:prstGeom>
        <a:solidFill>
          <a:srgbClr val="FF66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3840" tIns="121920" rIns="243840" bIns="121920" numCol="1" spcCol="1270" anchor="ctr" anchorCtr="0">
          <a:noAutofit/>
        </a:bodyPr>
        <a:lstStyle/>
        <a:p>
          <a:pPr marL="114300" lvl="1" indent="-114300" algn="just" defTabSz="577850">
            <a:lnSpc>
              <a:spcPct val="90000"/>
            </a:lnSpc>
            <a:spcBef>
              <a:spcPct val="0"/>
            </a:spcBef>
            <a:spcAft>
              <a:spcPct val="15000"/>
            </a:spcAft>
            <a:buChar char="••"/>
          </a:pPr>
          <a:r>
            <a:rPr lang="es-MX" sz="1300" kern="1200" dirty="0" smtClean="0">
              <a:solidFill>
                <a:schemeClr val="bg1"/>
              </a:solidFill>
            </a:rPr>
            <a:t>Esta es la capa más técnica de la Web Semántica. El XML ofrece un formato común para el intercambio de documentos, NS proporciona un método para cualificar elementos y atributos de nombres usados en documentos XML asociándolos con espacios de nombre identificados por referencias URIs.XML </a:t>
          </a:r>
          <a:r>
            <a:rPr lang="es-MX" sz="1300" kern="1200" dirty="0" err="1" smtClean="0">
              <a:solidFill>
                <a:schemeClr val="bg1"/>
              </a:solidFill>
            </a:rPr>
            <a:t>Schema</a:t>
          </a:r>
          <a:r>
            <a:rPr lang="es-MX" sz="1300" kern="1200" dirty="0" smtClean="0">
              <a:solidFill>
                <a:schemeClr val="bg1"/>
              </a:solidFill>
            </a:rPr>
            <a:t> es un lenguaje que permite describir la estructura y restringir el contenido de documentos XML.</a:t>
          </a:r>
          <a:endParaRPr lang="es-GT" sz="1300" kern="1200" dirty="0">
            <a:solidFill>
              <a:schemeClr val="bg1"/>
            </a:solidFill>
          </a:endParaRPr>
        </a:p>
      </dsp:txBody>
      <dsp:txXfrm rot="-5400000">
        <a:off x="2219841" y="1401039"/>
        <a:ext cx="7535791" cy="848961"/>
      </dsp:txXfrm>
    </dsp:sp>
    <dsp:sp modelId="{E7F102E5-F561-42C0-ABB1-C91DC95C802E}">
      <dsp:nvSpPr>
        <dsp:cNvPr id="0" name=""/>
        <dsp:cNvSpPr/>
      </dsp:nvSpPr>
      <dsp:spPr>
        <a:xfrm>
          <a:off x="507" y="1237510"/>
          <a:ext cx="2219333" cy="1176019"/>
        </a:xfrm>
        <a:prstGeom prst="roundRect">
          <a:avLst/>
        </a:prstGeom>
        <a:solidFill>
          <a:srgbClr val="FF66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MX" sz="2400" b="1" kern="1200" dirty="0" err="1" smtClean="0">
              <a:solidFill>
                <a:schemeClr val="bg1"/>
              </a:solidFill>
            </a:rPr>
            <a:t>XML+NS+xmlschema</a:t>
          </a:r>
          <a:endParaRPr lang="es-GT" sz="2400" b="0" kern="1200" dirty="0">
            <a:solidFill>
              <a:schemeClr val="bg1"/>
            </a:solidFill>
          </a:endParaRPr>
        </a:p>
      </dsp:txBody>
      <dsp:txXfrm>
        <a:off x="57916" y="1294919"/>
        <a:ext cx="2104515" cy="1061201"/>
      </dsp:txXfrm>
    </dsp:sp>
    <dsp:sp modelId="{2CAB6DE5-77C9-4CC6-8310-31E6BE965580}">
      <dsp:nvSpPr>
        <dsp:cNvPr id="0" name=""/>
        <dsp:cNvSpPr/>
      </dsp:nvSpPr>
      <dsp:spPr>
        <a:xfrm rot="5400000">
          <a:off x="5539830" y="-705954"/>
          <a:ext cx="940815" cy="7537292"/>
        </a:xfrm>
        <a:prstGeom prst="round2SameRect">
          <a:avLst/>
        </a:prstGeom>
        <a:solidFill>
          <a:srgbClr val="FFC0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3840" tIns="121920" rIns="243840" bIns="121920"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Define el lenguaje universal con el que podemos expresar diferentes ideas en la Web Semántica</a:t>
          </a:r>
          <a:r>
            <a:rPr lang="es-MX" sz="1500" kern="1200" dirty="0" smtClean="0">
              <a:solidFill>
                <a:schemeClr val="bg1"/>
              </a:solidFill>
            </a:rPr>
            <a:t>. RDF </a:t>
          </a:r>
          <a:r>
            <a:rPr lang="es-MX" sz="1500" kern="1200" dirty="0" smtClean="0">
              <a:solidFill>
                <a:schemeClr val="bg1"/>
              </a:solidFill>
            </a:rPr>
            <a:t>es un lenguaje que define un modelo de datos para describir recursos mediante </a:t>
          </a:r>
          <a:r>
            <a:rPr lang="es-MX" sz="1500" kern="1200" dirty="0" err="1" smtClean="0">
              <a:solidFill>
                <a:schemeClr val="bg1"/>
              </a:solidFill>
            </a:rPr>
            <a:t>tripetas</a:t>
          </a:r>
          <a:r>
            <a:rPr lang="es-MX" sz="1500" kern="1200" dirty="0" smtClean="0">
              <a:solidFill>
                <a:schemeClr val="bg1"/>
              </a:solidFill>
            </a:rPr>
            <a:t> sujeto-predicado-objeto. Los dos primeros serán </a:t>
          </a:r>
          <a:r>
            <a:rPr lang="es-MX" sz="1500" kern="1200" dirty="0" err="1" smtClean="0">
              <a:solidFill>
                <a:schemeClr val="bg1"/>
              </a:solidFill>
            </a:rPr>
            <a:t>URIs</a:t>
          </a:r>
          <a:r>
            <a:rPr lang="es-MX" sz="1500" kern="1200" dirty="0" smtClean="0">
              <a:solidFill>
                <a:schemeClr val="bg1"/>
              </a:solidFill>
            </a:rPr>
            <a:t> y el tercero puede ser URI o un valor literal. Esta capa no sólo ofrece una descripción de los datos, sino también cierta información semántica.</a:t>
          </a:r>
          <a:endParaRPr lang="es-GT" sz="1500" kern="1200" dirty="0">
            <a:solidFill>
              <a:schemeClr val="bg1"/>
            </a:solidFill>
          </a:endParaRPr>
        </a:p>
      </dsp:txBody>
      <dsp:txXfrm rot="-5400000">
        <a:off x="2241592" y="2638211"/>
        <a:ext cx="7491365" cy="848961"/>
      </dsp:txXfrm>
    </dsp:sp>
    <dsp:sp modelId="{0FA962D9-216F-40F3-9302-8DB27B3FD49D}">
      <dsp:nvSpPr>
        <dsp:cNvPr id="0" name=""/>
        <dsp:cNvSpPr/>
      </dsp:nvSpPr>
      <dsp:spPr>
        <a:xfrm>
          <a:off x="507" y="2472330"/>
          <a:ext cx="2264134" cy="1176019"/>
        </a:xfrm>
        <a:prstGeom prst="roundRect">
          <a:avLst/>
        </a:prstGeom>
        <a:solidFill>
          <a:srgbClr val="FFC0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MX" sz="2000" b="1" kern="1200" dirty="0" err="1" smtClean="0">
              <a:solidFill>
                <a:schemeClr val="bg1"/>
              </a:solidFill>
            </a:rPr>
            <a:t>RDF+rdfschema</a:t>
          </a:r>
          <a:endParaRPr lang="es-GT" sz="2000" b="0" kern="1200" dirty="0">
            <a:solidFill>
              <a:schemeClr val="bg1"/>
            </a:solidFill>
            <a:effectLst>
              <a:outerShdw blurRad="38100" dist="38100" dir="2700000" algn="tl">
                <a:srgbClr val="000000">
                  <a:alpha val="43137"/>
                </a:srgbClr>
              </a:outerShdw>
            </a:effectLst>
          </a:endParaRPr>
        </a:p>
      </dsp:txBody>
      <dsp:txXfrm>
        <a:off x="57916" y="2529739"/>
        <a:ext cx="2149316" cy="1061201"/>
      </dsp:txXfrm>
    </dsp:sp>
    <dsp:sp modelId="{700383A7-D8D7-4A8D-95FB-71FE3FA91441}">
      <dsp:nvSpPr>
        <dsp:cNvPr id="0" name=""/>
        <dsp:cNvSpPr/>
      </dsp:nvSpPr>
      <dsp:spPr>
        <a:xfrm rot="5400000">
          <a:off x="5569459" y="533719"/>
          <a:ext cx="940815" cy="7522882"/>
        </a:xfrm>
        <a:prstGeom prst="round2SameRect">
          <a:avLst/>
        </a:prstGeom>
        <a:solidFill>
          <a:srgbClr val="88FF11">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3840" tIns="121920" rIns="243840" bIns="121920"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effectLst>
                <a:outerShdw blurRad="38100" dist="38100" dir="2700000" algn="tl">
                  <a:srgbClr val="000000">
                    <a:alpha val="43137"/>
                  </a:srgbClr>
                </a:outerShdw>
              </a:effectLst>
            </a:rPr>
            <a:t>Nos permite clasificar la información. Esta capa permite extender la funcionalidad de la Web Semántica agregando nuevas clases y propiedades para describir los recursos.</a:t>
          </a:r>
          <a:endParaRPr lang="es-GT" sz="1500" kern="1200" dirty="0">
            <a:solidFill>
              <a:schemeClr val="bg1"/>
            </a:solidFill>
            <a:effectLst>
              <a:outerShdw blurRad="38100" dist="38100" dir="2700000" algn="tl">
                <a:srgbClr val="000000">
                  <a:alpha val="43137"/>
                </a:srgbClr>
              </a:outerShdw>
            </a:effectLst>
          </a:endParaRPr>
        </a:p>
      </dsp:txBody>
      <dsp:txXfrm rot="-5400000">
        <a:off x="2278426" y="3870680"/>
        <a:ext cx="7476955" cy="848961"/>
      </dsp:txXfrm>
    </dsp:sp>
    <dsp:sp modelId="{458D3F1E-EF6D-4B6E-8DE0-1A861BC90F85}">
      <dsp:nvSpPr>
        <dsp:cNvPr id="0" name=""/>
        <dsp:cNvSpPr/>
      </dsp:nvSpPr>
      <dsp:spPr>
        <a:xfrm>
          <a:off x="507" y="3707150"/>
          <a:ext cx="2277918" cy="1176019"/>
        </a:xfrm>
        <a:prstGeom prst="roundRect">
          <a:avLst/>
        </a:prstGeom>
        <a:solidFill>
          <a:srgbClr val="88FF11"/>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err="1" smtClean="0">
              <a:effectLst>
                <a:outerShdw blurRad="38100" dist="38100" dir="2700000" algn="tl">
                  <a:srgbClr val="000000">
                    <a:alpha val="43137"/>
                  </a:srgbClr>
                </a:outerShdw>
              </a:effectLst>
            </a:rPr>
            <a:t>Odontology</a:t>
          </a:r>
          <a:endParaRPr lang="es-GT" sz="2400" b="0" kern="1200" dirty="0">
            <a:effectLst>
              <a:outerShdw blurRad="38100" dist="38100" dir="2700000" algn="tl">
                <a:srgbClr val="000000">
                  <a:alpha val="43137"/>
                </a:srgbClr>
              </a:outerShdw>
            </a:effectLst>
          </a:endParaRPr>
        </a:p>
      </dsp:txBody>
      <dsp:txXfrm>
        <a:off x="57916" y="3764559"/>
        <a:ext cx="2163100" cy="1061201"/>
      </dsp:txXfrm>
    </dsp:sp>
    <dsp:sp modelId="{E00F0685-1D8C-402E-81F2-A96A8A82B03C}">
      <dsp:nvSpPr>
        <dsp:cNvPr id="0" name=""/>
        <dsp:cNvSpPr/>
      </dsp:nvSpPr>
      <dsp:spPr>
        <a:xfrm rot="5400000">
          <a:off x="5586316" y="1786144"/>
          <a:ext cx="940815" cy="7487673"/>
        </a:xfrm>
        <a:prstGeom prst="round2SameRect">
          <a:avLst/>
        </a:prstGeom>
        <a:solidFill>
          <a:srgbClr val="00FF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just" defTabSz="1200150">
            <a:lnSpc>
              <a:spcPct val="90000"/>
            </a:lnSpc>
            <a:spcBef>
              <a:spcPct val="0"/>
            </a:spcBef>
            <a:spcAft>
              <a:spcPct val="15000"/>
            </a:spcAft>
            <a:buChar char="••"/>
          </a:pPr>
          <a:r>
            <a:rPr lang="es-MX" sz="2700" kern="1200" dirty="0" smtClean="0">
              <a:solidFill>
                <a:schemeClr val="bg1"/>
              </a:solidFill>
            </a:rPr>
            <a:t>Además de ontologías se precisan reglas de inferencia.</a:t>
          </a:r>
          <a:endParaRPr lang="es-GT" sz="2700" kern="1200" dirty="0">
            <a:solidFill>
              <a:schemeClr val="bg1"/>
            </a:solidFill>
            <a:effectLst>
              <a:outerShdw blurRad="38100" dist="38100" dir="2700000" algn="tl">
                <a:srgbClr val="000000">
                  <a:alpha val="43137"/>
                </a:srgbClr>
              </a:outerShdw>
            </a:effectLst>
          </a:endParaRPr>
        </a:p>
      </dsp:txBody>
      <dsp:txXfrm rot="-5400000">
        <a:off x="2312888" y="5105500"/>
        <a:ext cx="7441746" cy="848961"/>
      </dsp:txXfrm>
    </dsp:sp>
    <dsp:sp modelId="{1D1AD4D3-A93E-4333-B624-626B128D361F}">
      <dsp:nvSpPr>
        <dsp:cNvPr id="0" name=""/>
        <dsp:cNvSpPr/>
      </dsp:nvSpPr>
      <dsp:spPr>
        <a:xfrm>
          <a:off x="507" y="4941970"/>
          <a:ext cx="2312380" cy="1176019"/>
        </a:xfrm>
        <a:prstGeom prst="roundRect">
          <a:avLst/>
        </a:prstGeom>
        <a:solidFill>
          <a:srgbClr val="00FF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err="1" smtClean="0">
              <a:effectLst>
                <a:outerShdw blurRad="38100" dist="38100" dir="2700000" algn="tl">
                  <a:srgbClr val="000000">
                    <a:alpha val="43137"/>
                  </a:srgbClr>
                </a:outerShdw>
              </a:effectLst>
            </a:rPr>
            <a:t>Logic</a:t>
          </a:r>
          <a:endParaRPr lang="es-GT" sz="2400" b="0" kern="1200" dirty="0">
            <a:effectLst>
              <a:outerShdw blurRad="38100" dist="38100" dir="2700000" algn="tl">
                <a:srgbClr val="000000">
                  <a:alpha val="43137"/>
                </a:srgbClr>
              </a:outerShdw>
            </a:effectLst>
          </a:endParaRPr>
        </a:p>
      </dsp:txBody>
      <dsp:txXfrm>
        <a:off x="57916" y="4999379"/>
        <a:ext cx="2197562" cy="10612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5628579" y="-3282077"/>
          <a:ext cx="757039" cy="7588300"/>
        </a:xfrm>
        <a:prstGeom prst="round2SameRect">
          <a:avLst/>
        </a:prstGeom>
        <a:solidFill>
          <a:srgbClr val="FF33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Se intercambiarán “pruebas” escritas en el lenguaje unificador de la Web Semántica. Este lenguaje posibilita las inferencias lógicas realizadas a través del uso de reglas de inferencia.</a:t>
          </a:r>
          <a:endParaRPr lang="es-GT" sz="1500" kern="1200" dirty="0">
            <a:solidFill>
              <a:schemeClr val="bg1"/>
            </a:solidFill>
          </a:endParaRPr>
        </a:p>
      </dsp:txBody>
      <dsp:txXfrm rot="-5400000">
        <a:off x="2212949" y="170509"/>
        <a:ext cx="7551344" cy="683127"/>
      </dsp:txXfrm>
    </dsp:sp>
    <dsp:sp modelId="{AF327FD8-0DE6-4D90-B421-E1E203784704}">
      <dsp:nvSpPr>
        <dsp:cNvPr id="0" name=""/>
        <dsp:cNvSpPr/>
      </dsp:nvSpPr>
      <dsp:spPr>
        <a:xfrm>
          <a:off x="0" y="1547"/>
          <a:ext cx="2212441" cy="1021050"/>
        </a:xfrm>
        <a:prstGeom prst="roundRect">
          <a:avLst/>
        </a:prstGeom>
        <a:solidFill>
          <a:srgbClr val="FF33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err="1" smtClean="0"/>
            <a:t>Proof</a:t>
          </a:r>
          <a:endParaRPr lang="es-GT" sz="2400" b="0" kern="1200" dirty="0"/>
        </a:p>
      </dsp:txBody>
      <dsp:txXfrm>
        <a:off x="49844" y="51391"/>
        <a:ext cx="2112753" cy="921362"/>
      </dsp:txXfrm>
    </dsp:sp>
    <dsp:sp modelId="{FF126962-72F6-4776-90E7-3C812294C10D}">
      <dsp:nvSpPr>
        <dsp:cNvPr id="0" name=""/>
        <dsp:cNvSpPr/>
      </dsp:nvSpPr>
      <dsp:spPr>
        <a:xfrm rot="5400000">
          <a:off x="5602279" y="-2206683"/>
          <a:ext cx="816840" cy="7581718"/>
        </a:xfrm>
        <a:prstGeom prst="round2SameRect">
          <a:avLst/>
        </a:prstGeom>
        <a:solidFill>
          <a:srgbClr val="FF66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55650">
            <a:lnSpc>
              <a:spcPct val="90000"/>
            </a:lnSpc>
            <a:spcBef>
              <a:spcPct val="0"/>
            </a:spcBef>
            <a:spcAft>
              <a:spcPct val="15000"/>
            </a:spcAft>
            <a:buChar char="••"/>
          </a:pPr>
          <a:r>
            <a:rPr lang="es-MX" sz="1700" kern="1200" dirty="0" smtClean="0">
              <a:solidFill>
                <a:schemeClr val="bg1"/>
              </a:solidFill>
            </a:rPr>
            <a:t>Hasta que no se haya comprobado de forma exhaustiva las fuentes de información, los agentes deberían ser muy </a:t>
          </a:r>
          <a:r>
            <a:rPr lang="es-MX" sz="1700" kern="1200" dirty="0" err="1" smtClean="0">
              <a:solidFill>
                <a:schemeClr val="bg1"/>
              </a:solidFill>
            </a:rPr>
            <a:t>escétipcos</a:t>
          </a:r>
          <a:r>
            <a:rPr lang="es-MX" sz="1700" kern="1200" dirty="0" smtClean="0">
              <a:solidFill>
                <a:schemeClr val="bg1"/>
              </a:solidFill>
            </a:rPr>
            <a:t> acerca de lo que leen en la Web Semántica.</a:t>
          </a:r>
          <a:endParaRPr lang="es-GT" sz="1700" kern="1200" dirty="0">
            <a:solidFill>
              <a:schemeClr val="bg1"/>
            </a:solidFill>
          </a:endParaRPr>
        </a:p>
      </dsp:txBody>
      <dsp:txXfrm rot="-5400000">
        <a:off x="2219841" y="1215630"/>
        <a:ext cx="7541843" cy="737090"/>
      </dsp:txXfrm>
    </dsp:sp>
    <dsp:sp modelId="{E7F102E5-F561-42C0-ABB1-C91DC95C802E}">
      <dsp:nvSpPr>
        <dsp:cNvPr id="0" name=""/>
        <dsp:cNvSpPr/>
      </dsp:nvSpPr>
      <dsp:spPr>
        <a:xfrm>
          <a:off x="507" y="1073650"/>
          <a:ext cx="2219333" cy="1021050"/>
        </a:xfrm>
        <a:prstGeom prst="roundRect">
          <a:avLst/>
        </a:prstGeom>
        <a:solidFill>
          <a:srgbClr val="FF66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MX" sz="2400" b="1" kern="1200" dirty="0" smtClean="0">
              <a:solidFill>
                <a:schemeClr val="bg1"/>
              </a:solidFill>
            </a:rPr>
            <a:t>Trust</a:t>
          </a:r>
          <a:endParaRPr lang="es-GT" sz="2400" b="0" kern="1200" dirty="0">
            <a:solidFill>
              <a:schemeClr val="bg1"/>
            </a:solidFill>
          </a:endParaRPr>
        </a:p>
      </dsp:txBody>
      <dsp:txXfrm>
        <a:off x="50351" y="1123494"/>
        <a:ext cx="2119645" cy="921362"/>
      </dsp:txXfrm>
    </dsp:sp>
    <dsp:sp modelId="{2CAB6DE5-77C9-4CC6-8310-31E6BE965580}">
      <dsp:nvSpPr>
        <dsp:cNvPr id="0" name=""/>
        <dsp:cNvSpPr/>
      </dsp:nvSpPr>
      <dsp:spPr>
        <a:xfrm rot="5400000">
          <a:off x="5601818" y="-1110324"/>
          <a:ext cx="816840" cy="7537292"/>
        </a:xfrm>
        <a:prstGeom prst="round2SameRect">
          <a:avLst/>
        </a:prstGeom>
        <a:solidFill>
          <a:srgbClr val="FFC0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55650">
            <a:lnSpc>
              <a:spcPct val="90000"/>
            </a:lnSpc>
            <a:spcBef>
              <a:spcPct val="0"/>
            </a:spcBef>
            <a:spcAft>
              <a:spcPct val="15000"/>
            </a:spcAft>
            <a:buChar char="••"/>
          </a:pPr>
          <a:r>
            <a:rPr lang="es-MX" sz="1700" kern="1200" dirty="0" smtClean="0">
              <a:solidFill>
                <a:schemeClr val="bg1"/>
              </a:solidFill>
            </a:rPr>
            <a:t>Utilizada por los ordenadores y agentes para verificar que la información ha sido ofrecida por una fuente de confianza.</a:t>
          </a:r>
          <a:endParaRPr lang="es-GT" sz="1700" kern="1200" dirty="0">
            <a:solidFill>
              <a:schemeClr val="bg1"/>
            </a:solidFill>
          </a:endParaRPr>
        </a:p>
      </dsp:txBody>
      <dsp:txXfrm rot="-5400000">
        <a:off x="2241593" y="2289776"/>
        <a:ext cx="7497417" cy="737090"/>
      </dsp:txXfrm>
    </dsp:sp>
    <dsp:sp modelId="{0FA962D9-216F-40F3-9302-8DB27B3FD49D}">
      <dsp:nvSpPr>
        <dsp:cNvPr id="0" name=""/>
        <dsp:cNvSpPr/>
      </dsp:nvSpPr>
      <dsp:spPr>
        <a:xfrm>
          <a:off x="507" y="2145754"/>
          <a:ext cx="2264134" cy="1021050"/>
        </a:xfrm>
        <a:prstGeom prst="roundRect">
          <a:avLst/>
        </a:prstGeom>
        <a:solidFill>
          <a:srgbClr val="FFC0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s-MX" sz="2000" b="1" kern="1200" dirty="0" smtClean="0">
              <a:solidFill>
                <a:schemeClr val="bg1"/>
              </a:solidFill>
            </a:rPr>
            <a:t>Digital </a:t>
          </a:r>
          <a:r>
            <a:rPr lang="es-MX" sz="2000" b="1" kern="1200" dirty="0" err="1" smtClean="0">
              <a:solidFill>
                <a:schemeClr val="bg1"/>
              </a:solidFill>
            </a:rPr>
            <a:t>Signature</a:t>
          </a:r>
          <a:endParaRPr lang="es-GT" sz="2000" b="0" kern="1200" dirty="0">
            <a:solidFill>
              <a:schemeClr val="bg1"/>
            </a:solidFill>
            <a:effectLst>
              <a:outerShdw blurRad="38100" dist="38100" dir="2700000" algn="tl">
                <a:srgbClr val="000000">
                  <a:alpha val="43137"/>
                </a:srgbClr>
              </a:outerShdw>
            </a:effectLst>
          </a:endParaRPr>
        </a:p>
      </dsp:txBody>
      <dsp:txXfrm>
        <a:off x="50351" y="2195598"/>
        <a:ext cx="2164446" cy="9213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6197144" y="-3604163"/>
          <a:ext cx="910044" cy="8440845"/>
        </a:xfrm>
        <a:prstGeom prst="round2SameRect">
          <a:avLst/>
        </a:prstGeom>
        <a:solidFill>
          <a:srgbClr val="FF0066">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71450" lvl="1" indent="-171450" algn="just" defTabSz="711200">
            <a:lnSpc>
              <a:spcPct val="90000"/>
            </a:lnSpc>
            <a:spcBef>
              <a:spcPct val="0"/>
            </a:spcBef>
            <a:spcAft>
              <a:spcPct val="15000"/>
            </a:spcAft>
            <a:buChar char="••"/>
          </a:pPr>
          <a:r>
            <a:rPr lang="es-MX" sz="1600" kern="1200" dirty="0" smtClean="0">
              <a:solidFill>
                <a:schemeClr val="bg1"/>
              </a:solidFill>
            </a:rPr>
            <a:t>“</a:t>
          </a:r>
          <a:r>
            <a:rPr lang="es-MX" sz="1600" kern="1200" dirty="0" err="1" smtClean="0">
              <a:solidFill>
                <a:schemeClr val="bg1"/>
              </a:solidFill>
            </a:rPr>
            <a:t>Ontology</a:t>
          </a:r>
          <a:r>
            <a:rPr lang="es-MX" sz="1600" kern="1200" dirty="0" smtClean="0">
              <a:solidFill>
                <a:schemeClr val="bg1"/>
              </a:solidFill>
            </a:rPr>
            <a:t> Web </a:t>
          </a:r>
          <a:r>
            <a:rPr lang="es-MX" sz="1600" kern="1200" dirty="0" err="1" smtClean="0">
              <a:solidFill>
                <a:schemeClr val="bg1"/>
              </a:solidFill>
            </a:rPr>
            <a:t>Language</a:t>
          </a:r>
          <a:r>
            <a:rPr lang="es-MX" sz="1600" kern="1200" dirty="0" smtClean="0">
              <a:solidFill>
                <a:schemeClr val="bg1"/>
              </a:solidFill>
            </a:rPr>
            <a:t>” es un lenguaje para publicar y compartir datos usando ontologías en la Web, tiene como objetivo facilitar un modelo de marcado construido sobre RDF y codificado en XML</a:t>
          </a:r>
          <a:endParaRPr lang="es-GT" sz="1600" kern="1200" dirty="0">
            <a:solidFill>
              <a:schemeClr val="bg1"/>
            </a:solidFill>
          </a:endParaRPr>
        </a:p>
      </dsp:txBody>
      <dsp:txXfrm rot="-5400000">
        <a:off x="2431744" y="205662"/>
        <a:ext cx="8396420" cy="821194"/>
      </dsp:txXfrm>
    </dsp:sp>
    <dsp:sp modelId="{AF327FD8-0DE6-4D90-B421-E1E203784704}">
      <dsp:nvSpPr>
        <dsp:cNvPr id="0" name=""/>
        <dsp:cNvSpPr/>
      </dsp:nvSpPr>
      <dsp:spPr>
        <a:xfrm>
          <a:off x="0" y="2551"/>
          <a:ext cx="2431181" cy="1227414"/>
        </a:xfrm>
        <a:prstGeom prst="roundRect">
          <a:avLst/>
        </a:prstGeom>
        <a:solidFill>
          <a:srgbClr val="FF0066"/>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rPr>
            <a:t>¿Qué es OWL?</a:t>
          </a:r>
          <a:endParaRPr lang="es-GT" sz="2400" b="0" kern="1200" dirty="0">
            <a:solidFill>
              <a:schemeClr val="bg1"/>
            </a:solidFill>
          </a:endParaRPr>
        </a:p>
      </dsp:txBody>
      <dsp:txXfrm>
        <a:off x="59917" y="62468"/>
        <a:ext cx="2311347" cy="1107580"/>
      </dsp:txXfrm>
    </dsp:sp>
    <dsp:sp modelId="{FF126962-72F6-4776-90E7-3C812294C10D}">
      <dsp:nvSpPr>
        <dsp:cNvPr id="0" name=""/>
        <dsp:cNvSpPr/>
      </dsp:nvSpPr>
      <dsp:spPr>
        <a:xfrm rot="5400000">
          <a:off x="6176311" y="-2299907"/>
          <a:ext cx="981931" cy="8409905"/>
        </a:xfrm>
        <a:prstGeom prst="round2SameRect">
          <a:avLst/>
        </a:prstGeom>
        <a:solidFill>
          <a:srgbClr val="FF3399">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Identificador Uniforme de Recursos. No son más que cadenas de caracteres usadas para identificar o nombrar un recurso, pueden ser: </a:t>
          </a:r>
          <a:r>
            <a:rPr lang="es-MX" sz="1500" i="1" kern="1200" dirty="0" smtClean="0">
              <a:solidFill>
                <a:schemeClr val="bg1"/>
              </a:solidFill>
            </a:rPr>
            <a:t>documentos, páginas, dirección de correo electrónico, entre otros</a:t>
          </a:r>
          <a:r>
            <a:rPr lang="es-MX" sz="1500" kern="1200" dirty="0" smtClean="0">
              <a:solidFill>
                <a:schemeClr val="bg1"/>
              </a:solidFill>
            </a:rPr>
            <a:t>.</a:t>
          </a:r>
          <a:endParaRPr lang="es-GT" sz="1500" kern="1200" dirty="0">
            <a:solidFill>
              <a:schemeClr val="bg1"/>
            </a:solidFill>
          </a:endParaRPr>
        </a:p>
      </dsp:txBody>
      <dsp:txXfrm rot="-5400000">
        <a:off x="2462324" y="1462014"/>
        <a:ext cx="8361971" cy="886063"/>
      </dsp:txXfrm>
    </dsp:sp>
    <dsp:sp modelId="{E7F102E5-F561-42C0-ABB1-C91DC95C802E}">
      <dsp:nvSpPr>
        <dsp:cNvPr id="0" name=""/>
        <dsp:cNvSpPr/>
      </dsp:nvSpPr>
      <dsp:spPr>
        <a:xfrm>
          <a:off x="562" y="1291337"/>
          <a:ext cx="2461762" cy="1227414"/>
        </a:xfrm>
        <a:prstGeom prst="roundRect">
          <a:avLst/>
        </a:prstGeom>
        <a:solidFill>
          <a:srgbClr val="FF3399"/>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rPr>
            <a:t>¿Qué son las URI?</a:t>
          </a:r>
          <a:endParaRPr lang="es-GT" sz="2400" b="0" kern="1200" dirty="0">
            <a:solidFill>
              <a:schemeClr val="bg1"/>
            </a:solidFill>
          </a:endParaRPr>
        </a:p>
      </dsp:txBody>
      <dsp:txXfrm>
        <a:off x="60479" y="1351254"/>
        <a:ext cx="2341928" cy="1107580"/>
      </dsp:txXfrm>
    </dsp:sp>
    <dsp:sp modelId="{2CAB6DE5-77C9-4CC6-8310-31E6BE965580}">
      <dsp:nvSpPr>
        <dsp:cNvPr id="0" name=""/>
        <dsp:cNvSpPr/>
      </dsp:nvSpPr>
      <dsp:spPr>
        <a:xfrm rot="5400000">
          <a:off x="6201928" y="-983124"/>
          <a:ext cx="981931" cy="8360626"/>
        </a:xfrm>
        <a:prstGeom prst="round2SameRect">
          <a:avLst/>
        </a:prstGeom>
        <a:solidFill>
          <a:srgbClr val="CC0099">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El propósito principal de esta identificación es permitir la interacción con las representaciones del recurso sobre una red, típicamente el </a:t>
          </a:r>
          <a:r>
            <a:rPr lang="es-MX" sz="1500" kern="1200" dirty="0" err="1" smtClean="0">
              <a:solidFill>
                <a:schemeClr val="bg1"/>
              </a:solidFill>
            </a:rPr>
            <a:t>World</a:t>
          </a:r>
          <a:r>
            <a:rPr lang="es-MX" sz="1500" kern="1200" dirty="0" smtClean="0">
              <a:solidFill>
                <a:schemeClr val="bg1"/>
              </a:solidFill>
            </a:rPr>
            <a:t> Wide Web, usando protocolos específicos. </a:t>
          </a:r>
          <a:r>
            <a:rPr lang="es-MX" sz="1500" kern="1200" dirty="0" err="1" smtClean="0">
              <a:solidFill>
                <a:schemeClr val="bg1"/>
              </a:solidFill>
            </a:rPr>
            <a:t>URIs</a:t>
          </a:r>
          <a:r>
            <a:rPr lang="es-MX" sz="1500" kern="1200" dirty="0" smtClean="0">
              <a:solidFill>
                <a:schemeClr val="bg1"/>
              </a:solidFill>
            </a:rPr>
            <a:t> se define en los esquemas definiendo una sintaxis específica y protocolos asociados</a:t>
          </a:r>
          <a:endParaRPr lang="es-GT" sz="1500" kern="1200" dirty="0">
            <a:solidFill>
              <a:schemeClr val="bg1"/>
            </a:solidFill>
          </a:endParaRPr>
        </a:p>
      </dsp:txBody>
      <dsp:txXfrm rot="-5400000">
        <a:off x="2512581" y="2754157"/>
        <a:ext cx="8312692" cy="886063"/>
      </dsp:txXfrm>
    </dsp:sp>
    <dsp:sp modelId="{0FA962D9-216F-40F3-9302-8DB27B3FD49D}">
      <dsp:nvSpPr>
        <dsp:cNvPr id="0" name=""/>
        <dsp:cNvSpPr/>
      </dsp:nvSpPr>
      <dsp:spPr>
        <a:xfrm>
          <a:off x="562" y="2580123"/>
          <a:ext cx="2511456" cy="1227414"/>
        </a:xfrm>
        <a:prstGeom prst="roundRect">
          <a:avLst/>
        </a:prstGeom>
        <a:solidFill>
          <a:srgbClr val="CC0099"/>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s-GT" sz="2400" b="0" kern="1200" dirty="0">
            <a:solidFill>
              <a:schemeClr val="bg1"/>
            </a:solidFill>
            <a:effectLst>
              <a:outerShdw blurRad="38100" dist="38100" dir="2700000" algn="tl">
                <a:srgbClr val="000000">
                  <a:alpha val="43137"/>
                </a:srgbClr>
              </a:outerShdw>
            </a:effectLst>
          </a:endParaRPr>
        </a:p>
      </dsp:txBody>
      <dsp:txXfrm>
        <a:off x="60479" y="2640040"/>
        <a:ext cx="2391622" cy="1107580"/>
      </dsp:txXfrm>
    </dsp:sp>
    <dsp:sp modelId="{700383A7-D8D7-4A8D-95FB-71FE3FA91441}">
      <dsp:nvSpPr>
        <dsp:cNvPr id="0" name=""/>
        <dsp:cNvSpPr/>
      </dsp:nvSpPr>
      <dsp:spPr>
        <a:xfrm rot="5400000">
          <a:off x="6208664" y="310295"/>
          <a:ext cx="981931" cy="8344642"/>
        </a:xfrm>
        <a:prstGeom prst="round2SameRect">
          <a:avLst/>
        </a:prstGeom>
        <a:solidFill>
          <a:srgbClr val="80008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just" defTabSz="889000">
            <a:lnSpc>
              <a:spcPct val="90000"/>
            </a:lnSpc>
            <a:spcBef>
              <a:spcPct val="0"/>
            </a:spcBef>
            <a:spcAft>
              <a:spcPct val="15000"/>
            </a:spcAft>
            <a:buChar char="••"/>
          </a:pPr>
          <a:r>
            <a:rPr lang="es-MX" sz="2000" kern="1200" dirty="0" smtClean="0">
              <a:solidFill>
                <a:schemeClr val="bg1"/>
              </a:solidFill>
            </a:rPr>
            <a:t>Para que la Web Semántica funcionara se necesitaba de un lenguaje estándar para escribir los contenidos, a este lenguaje se le llamó RDF. </a:t>
          </a:r>
          <a:endParaRPr lang="es-GT" sz="2000" kern="1200" dirty="0">
            <a:solidFill>
              <a:schemeClr val="bg1"/>
            </a:solidFill>
          </a:endParaRPr>
        </a:p>
      </dsp:txBody>
      <dsp:txXfrm rot="-5400000">
        <a:off x="2527309" y="4039584"/>
        <a:ext cx="8296708" cy="886063"/>
      </dsp:txXfrm>
    </dsp:sp>
    <dsp:sp modelId="{458D3F1E-EF6D-4B6E-8DE0-1A861BC90F85}">
      <dsp:nvSpPr>
        <dsp:cNvPr id="0" name=""/>
        <dsp:cNvSpPr/>
      </dsp:nvSpPr>
      <dsp:spPr>
        <a:xfrm>
          <a:off x="562" y="3868909"/>
          <a:ext cx="2526746" cy="1227414"/>
        </a:xfrm>
        <a:prstGeom prst="roundRect">
          <a:avLst/>
        </a:prstGeom>
        <a:solidFill>
          <a:srgbClr val="80008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s-GT" sz="2400" b="0" kern="1200" dirty="0">
            <a:solidFill>
              <a:schemeClr val="bg1"/>
            </a:solidFill>
            <a:effectLst>
              <a:outerShdw blurRad="38100" dist="38100" dir="2700000" algn="tl">
                <a:srgbClr val="000000">
                  <a:alpha val="43137"/>
                </a:srgbClr>
              </a:outerShdw>
            </a:effectLst>
          </a:endParaRPr>
        </a:p>
      </dsp:txBody>
      <dsp:txXfrm>
        <a:off x="60479" y="3928826"/>
        <a:ext cx="2406912" cy="11075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6586067" y="-3844496"/>
          <a:ext cx="871938" cy="8870392"/>
        </a:xfrm>
        <a:prstGeom prst="round2SameRect">
          <a:avLst/>
        </a:prstGeom>
        <a:solidFill>
          <a:srgbClr val="FF0066">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171450" lvl="1" indent="-171450" algn="just" defTabSz="711200">
            <a:lnSpc>
              <a:spcPct val="90000"/>
            </a:lnSpc>
            <a:spcBef>
              <a:spcPct val="0"/>
            </a:spcBef>
            <a:spcAft>
              <a:spcPct val="15000"/>
            </a:spcAft>
            <a:buChar char="••"/>
          </a:pPr>
          <a:r>
            <a:rPr lang="es-MX" sz="1600" kern="1200" dirty="0" smtClean="0">
              <a:solidFill>
                <a:schemeClr val="bg1"/>
              </a:solidFill>
            </a:rPr>
            <a:t>Por sus siglas en ingles RDF es un Marco de Descripción de Recursos, este es un </a:t>
          </a:r>
          <a:r>
            <a:rPr lang="es-MX" sz="1600" kern="1200" dirty="0" err="1" smtClean="0">
              <a:solidFill>
                <a:schemeClr val="bg1"/>
              </a:solidFill>
            </a:rPr>
            <a:t>framework</a:t>
          </a:r>
          <a:r>
            <a:rPr lang="es-MX" sz="1600" kern="1200" dirty="0" smtClean="0">
              <a:solidFill>
                <a:schemeClr val="bg1"/>
              </a:solidFill>
            </a:rPr>
            <a:t> para </a:t>
          </a:r>
          <a:r>
            <a:rPr lang="es-MX" sz="1600" kern="1200" dirty="0" err="1" smtClean="0">
              <a:solidFill>
                <a:schemeClr val="bg1"/>
              </a:solidFill>
            </a:rPr>
            <a:t>metadados</a:t>
          </a:r>
          <a:r>
            <a:rPr lang="es-MX" sz="1600" kern="1200" dirty="0" smtClean="0">
              <a:solidFill>
                <a:schemeClr val="bg1"/>
              </a:solidFill>
            </a:rPr>
            <a:t> en la </a:t>
          </a:r>
          <a:r>
            <a:rPr lang="es-MX" sz="1600" kern="1200" dirty="0" err="1" smtClean="0">
              <a:solidFill>
                <a:schemeClr val="bg1"/>
              </a:solidFill>
            </a:rPr>
            <a:t>World</a:t>
          </a:r>
          <a:r>
            <a:rPr lang="es-MX" sz="1600" kern="1200" dirty="0" smtClean="0">
              <a:solidFill>
                <a:schemeClr val="bg1"/>
              </a:solidFill>
            </a:rPr>
            <a:t> Wide Web, creado por W3C “</a:t>
          </a:r>
          <a:r>
            <a:rPr lang="es-MX" sz="1600" kern="1200" dirty="0" err="1" smtClean="0">
              <a:solidFill>
                <a:schemeClr val="bg1"/>
              </a:solidFill>
            </a:rPr>
            <a:t>World</a:t>
          </a:r>
          <a:r>
            <a:rPr lang="es-MX" sz="1600" kern="1200" dirty="0" smtClean="0">
              <a:solidFill>
                <a:schemeClr val="bg1"/>
              </a:solidFill>
            </a:rPr>
            <a:t> Wide Web </a:t>
          </a:r>
          <a:r>
            <a:rPr lang="es-MX" sz="1600" kern="1200" dirty="0" err="1" smtClean="0">
              <a:solidFill>
                <a:schemeClr val="bg1"/>
              </a:solidFill>
            </a:rPr>
            <a:t>Consortium</a:t>
          </a:r>
          <a:r>
            <a:rPr lang="es-MX" sz="1600" kern="1200" dirty="0" smtClean="0">
              <a:solidFill>
                <a:schemeClr val="bg1"/>
              </a:solidFill>
            </a:rPr>
            <a:t>”.</a:t>
          </a:r>
          <a:endParaRPr lang="es-GT" sz="1600" kern="1200" dirty="0">
            <a:solidFill>
              <a:schemeClr val="bg1"/>
            </a:solidFill>
          </a:endParaRPr>
        </a:p>
      </dsp:txBody>
      <dsp:txXfrm rot="-5400000">
        <a:off x="2586841" y="197295"/>
        <a:ext cx="8827827" cy="786808"/>
      </dsp:txXfrm>
    </dsp:sp>
    <dsp:sp modelId="{AF327FD8-0DE6-4D90-B421-E1E203784704}">
      <dsp:nvSpPr>
        <dsp:cNvPr id="0" name=""/>
        <dsp:cNvSpPr/>
      </dsp:nvSpPr>
      <dsp:spPr>
        <a:xfrm>
          <a:off x="0" y="2689"/>
          <a:ext cx="2586247" cy="1176019"/>
        </a:xfrm>
        <a:prstGeom prst="roundRect">
          <a:avLst/>
        </a:prstGeom>
        <a:solidFill>
          <a:srgbClr val="FF0066"/>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rPr>
            <a:t>¿Qué es RDF?</a:t>
          </a:r>
          <a:endParaRPr lang="es-GT" sz="2400" b="0" kern="1200" dirty="0">
            <a:solidFill>
              <a:schemeClr val="bg1"/>
            </a:solidFill>
          </a:endParaRPr>
        </a:p>
      </dsp:txBody>
      <dsp:txXfrm>
        <a:off x="57409" y="60098"/>
        <a:ext cx="2471429" cy="1061201"/>
      </dsp:txXfrm>
    </dsp:sp>
    <dsp:sp modelId="{FF126962-72F6-4776-90E7-3C812294C10D}">
      <dsp:nvSpPr>
        <dsp:cNvPr id="0" name=""/>
        <dsp:cNvSpPr/>
      </dsp:nvSpPr>
      <dsp:spPr>
        <a:xfrm rot="5400000">
          <a:off x="6555837" y="-2605828"/>
          <a:ext cx="940815" cy="8862696"/>
        </a:xfrm>
        <a:prstGeom prst="round2SameRect">
          <a:avLst/>
        </a:prstGeom>
        <a:solidFill>
          <a:srgbClr val="FF3399">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171450" lvl="1" indent="-171450" algn="just" defTabSz="755650">
            <a:lnSpc>
              <a:spcPct val="90000"/>
            </a:lnSpc>
            <a:spcBef>
              <a:spcPct val="0"/>
            </a:spcBef>
            <a:spcAft>
              <a:spcPct val="15000"/>
            </a:spcAft>
            <a:buChar char="••"/>
          </a:pPr>
          <a:r>
            <a:rPr lang="es-MX" sz="1700" kern="1200" dirty="0" smtClean="0">
              <a:solidFill>
                <a:schemeClr val="bg1"/>
              </a:solidFill>
            </a:rPr>
            <a:t>Este modelo se basa en la idea de convertir las declaraciones de los recursos en expresiones con la forma sujeto-predicado-objeto (conocidas en términos RDF como tripletes).</a:t>
          </a:r>
          <a:endParaRPr lang="es-GT" sz="1700" kern="1200" dirty="0">
            <a:solidFill>
              <a:schemeClr val="bg1"/>
            </a:solidFill>
          </a:endParaRPr>
        </a:p>
      </dsp:txBody>
      <dsp:txXfrm rot="-5400000">
        <a:off x="2594897" y="1401039"/>
        <a:ext cx="8816769" cy="848961"/>
      </dsp:txXfrm>
    </dsp:sp>
    <dsp:sp modelId="{E7F102E5-F561-42C0-ABB1-C91DC95C802E}">
      <dsp:nvSpPr>
        <dsp:cNvPr id="0" name=""/>
        <dsp:cNvSpPr/>
      </dsp:nvSpPr>
      <dsp:spPr>
        <a:xfrm>
          <a:off x="592" y="1237510"/>
          <a:ext cx="2594304" cy="1176019"/>
        </a:xfrm>
        <a:prstGeom prst="roundRect">
          <a:avLst/>
        </a:prstGeom>
        <a:solidFill>
          <a:srgbClr val="FF3399"/>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s-GT" sz="2400" b="0" kern="1200" dirty="0">
            <a:solidFill>
              <a:schemeClr val="bg1"/>
            </a:solidFill>
          </a:endParaRPr>
        </a:p>
      </dsp:txBody>
      <dsp:txXfrm>
        <a:off x="58001" y="1294919"/>
        <a:ext cx="2479486" cy="1061201"/>
      </dsp:txXfrm>
    </dsp:sp>
    <dsp:sp modelId="{2CAB6DE5-77C9-4CC6-8310-31E6BE965580}">
      <dsp:nvSpPr>
        <dsp:cNvPr id="0" name=""/>
        <dsp:cNvSpPr/>
      </dsp:nvSpPr>
      <dsp:spPr>
        <a:xfrm rot="5400000">
          <a:off x="6582241" y="-1345042"/>
          <a:ext cx="940815" cy="8810765"/>
        </a:xfrm>
        <a:prstGeom prst="round2SameRect">
          <a:avLst/>
        </a:prstGeom>
        <a:solidFill>
          <a:srgbClr val="CC0099">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just" defTabSz="755650">
            <a:lnSpc>
              <a:spcPct val="90000"/>
            </a:lnSpc>
            <a:spcBef>
              <a:spcPct val="0"/>
            </a:spcBef>
            <a:spcAft>
              <a:spcPct val="15000"/>
            </a:spcAft>
            <a:buChar char="••"/>
          </a:pPr>
          <a:r>
            <a:rPr lang="es-MX" sz="1700" kern="1200" dirty="0" smtClean="0">
              <a:solidFill>
                <a:schemeClr val="bg1"/>
              </a:solidFill>
            </a:rPr>
            <a:t>El sujeto es el recurso, es decir, es lo que se está describiendo. El predicado es la propiedad o relación que se desea establecer acerca del recurso. Por último, el objeto es el valor de la propiedad o el otro recurso con el que se establece la relación.</a:t>
          </a:r>
          <a:endParaRPr lang="es-GT" sz="1700" kern="1200" dirty="0">
            <a:solidFill>
              <a:schemeClr val="bg1"/>
            </a:solidFill>
          </a:endParaRPr>
        </a:p>
      </dsp:txBody>
      <dsp:txXfrm rot="-5400000">
        <a:off x="2647267" y="2635859"/>
        <a:ext cx="8764838" cy="848961"/>
      </dsp:txXfrm>
    </dsp:sp>
    <dsp:sp modelId="{0FA962D9-216F-40F3-9302-8DB27B3FD49D}">
      <dsp:nvSpPr>
        <dsp:cNvPr id="0" name=""/>
        <dsp:cNvSpPr/>
      </dsp:nvSpPr>
      <dsp:spPr>
        <a:xfrm>
          <a:off x="592" y="2472330"/>
          <a:ext cx="2646673" cy="1176019"/>
        </a:xfrm>
        <a:prstGeom prst="roundRect">
          <a:avLst/>
        </a:prstGeom>
        <a:solidFill>
          <a:srgbClr val="CC0099"/>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s-GT" sz="2400" b="0" kern="1200" dirty="0">
            <a:solidFill>
              <a:schemeClr val="bg1"/>
            </a:solidFill>
            <a:effectLst>
              <a:outerShdw blurRad="38100" dist="38100" dir="2700000" algn="tl">
                <a:srgbClr val="000000">
                  <a:alpha val="43137"/>
                </a:srgbClr>
              </a:outerShdw>
            </a:effectLst>
          </a:endParaRPr>
        </a:p>
      </dsp:txBody>
      <dsp:txXfrm>
        <a:off x="58001" y="2529739"/>
        <a:ext cx="2531855" cy="1061201"/>
      </dsp:txXfrm>
    </dsp:sp>
    <dsp:sp modelId="{700383A7-D8D7-4A8D-95FB-71FE3FA91441}">
      <dsp:nvSpPr>
        <dsp:cNvPr id="0" name=""/>
        <dsp:cNvSpPr/>
      </dsp:nvSpPr>
      <dsp:spPr>
        <a:xfrm rot="5400000">
          <a:off x="6589933" y="-101800"/>
          <a:ext cx="940815" cy="8793920"/>
        </a:xfrm>
        <a:prstGeom prst="round2SameRect">
          <a:avLst/>
        </a:prstGeom>
        <a:solidFill>
          <a:srgbClr val="80008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just" defTabSz="755650">
            <a:lnSpc>
              <a:spcPct val="90000"/>
            </a:lnSpc>
            <a:spcBef>
              <a:spcPct val="0"/>
            </a:spcBef>
            <a:spcAft>
              <a:spcPct val="15000"/>
            </a:spcAft>
            <a:buChar char="••"/>
          </a:pPr>
          <a:r>
            <a:rPr lang="es-MX" sz="1700" kern="1200" dirty="0" smtClean="0">
              <a:solidFill>
                <a:schemeClr val="bg1"/>
              </a:solidFill>
            </a:rPr>
            <a:t>La combinación de RDF con otras herramientas como RDF </a:t>
          </a:r>
          <a:r>
            <a:rPr lang="es-MX" sz="1700" kern="1200" dirty="0" err="1" smtClean="0">
              <a:solidFill>
                <a:schemeClr val="bg1"/>
              </a:solidFill>
            </a:rPr>
            <a:t>Schema</a:t>
          </a:r>
          <a:r>
            <a:rPr lang="es-MX" sz="1700" kern="1200" dirty="0" smtClean="0">
              <a:solidFill>
                <a:schemeClr val="bg1"/>
              </a:solidFill>
            </a:rPr>
            <a:t> y OWL permite añadir significado a las páginas, y es una de las tecnologías esenciales de la Web semántica.</a:t>
          </a:r>
          <a:endParaRPr lang="es-GT" sz="1700" kern="1200" dirty="0">
            <a:solidFill>
              <a:schemeClr val="bg1"/>
            </a:solidFill>
          </a:endParaRPr>
        </a:p>
      </dsp:txBody>
      <dsp:txXfrm rot="-5400000">
        <a:off x="2663381" y="3870679"/>
        <a:ext cx="8747993" cy="848961"/>
      </dsp:txXfrm>
    </dsp:sp>
    <dsp:sp modelId="{458D3F1E-EF6D-4B6E-8DE0-1A861BC90F85}">
      <dsp:nvSpPr>
        <dsp:cNvPr id="0" name=""/>
        <dsp:cNvSpPr/>
      </dsp:nvSpPr>
      <dsp:spPr>
        <a:xfrm>
          <a:off x="592" y="3707150"/>
          <a:ext cx="2662787" cy="1176019"/>
        </a:xfrm>
        <a:prstGeom prst="roundRect">
          <a:avLst/>
        </a:prstGeom>
        <a:solidFill>
          <a:srgbClr val="80008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s-GT" sz="2400" b="0" kern="1200" dirty="0">
            <a:solidFill>
              <a:schemeClr val="bg1"/>
            </a:solidFill>
            <a:effectLst>
              <a:outerShdw blurRad="38100" dist="38100" dir="2700000" algn="tl">
                <a:srgbClr val="000000">
                  <a:alpha val="43137"/>
                </a:srgbClr>
              </a:outerShdw>
            </a:effectLst>
          </a:endParaRPr>
        </a:p>
      </dsp:txBody>
      <dsp:txXfrm>
        <a:off x="58001" y="3764559"/>
        <a:ext cx="2547969" cy="1061201"/>
      </dsp:txXfrm>
    </dsp:sp>
    <dsp:sp modelId="{E00F0685-1D8C-402E-81F2-A96A8A82B03C}">
      <dsp:nvSpPr>
        <dsp:cNvPr id="0" name=""/>
        <dsp:cNvSpPr/>
      </dsp:nvSpPr>
      <dsp:spPr>
        <a:xfrm rot="5400000">
          <a:off x="6609638" y="1153599"/>
          <a:ext cx="940815" cy="8752762"/>
        </a:xfrm>
        <a:prstGeom prst="round2SameRect">
          <a:avLst/>
        </a:prstGeom>
        <a:solidFill>
          <a:srgbClr val="660066">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s-MX" sz="1700" b="1" i="1" kern="1200" dirty="0" smtClean="0">
              <a:solidFill>
                <a:schemeClr val="bg1"/>
              </a:solidFill>
            </a:rPr>
            <a:t>Sujeto:</a:t>
          </a:r>
          <a:r>
            <a:rPr lang="es-MX" sz="1700" i="1" kern="1200" dirty="0" smtClean="0">
              <a:solidFill>
                <a:schemeClr val="bg1"/>
              </a:solidFill>
            </a:rPr>
            <a:t> Es el recurso al cual nos estamos refiriendo.</a:t>
          </a:r>
          <a:endParaRPr lang="es-GT" sz="1700" kern="1200" dirty="0">
            <a:solidFill>
              <a:schemeClr val="bg1"/>
            </a:solidFill>
          </a:endParaRPr>
        </a:p>
        <a:p>
          <a:pPr marL="171450" lvl="1" indent="-171450" algn="l" defTabSz="755650">
            <a:lnSpc>
              <a:spcPct val="90000"/>
            </a:lnSpc>
            <a:spcBef>
              <a:spcPct val="0"/>
            </a:spcBef>
            <a:spcAft>
              <a:spcPct val="15000"/>
            </a:spcAft>
            <a:buChar char="••"/>
          </a:pPr>
          <a:r>
            <a:rPr lang="es-MX" sz="1700" b="1" i="1" kern="1200" smtClean="0">
              <a:solidFill>
                <a:schemeClr val="bg1"/>
              </a:solidFill>
            </a:rPr>
            <a:t>Predicado:</a:t>
          </a:r>
          <a:r>
            <a:rPr lang="es-MX" sz="1700" i="1" kern="1200" smtClean="0">
              <a:solidFill>
                <a:schemeClr val="bg1"/>
              </a:solidFill>
            </a:rPr>
            <a:t> Es el recurso que indica lo que estamos definiendo.</a:t>
          </a:r>
          <a:endParaRPr lang="es-MX" sz="1700" i="1" kern="1200" dirty="0">
            <a:solidFill>
              <a:schemeClr val="bg1"/>
            </a:solidFill>
          </a:endParaRPr>
        </a:p>
        <a:p>
          <a:pPr marL="171450" lvl="1" indent="-171450" algn="l" defTabSz="755650">
            <a:lnSpc>
              <a:spcPct val="90000"/>
            </a:lnSpc>
            <a:spcBef>
              <a:spcPct val="0"/>
            </a:spcBef>
            <a:spcAft>
              <a:spcPct val="15000"/>
            </a:spcAft>
            <a:buChar char="••"/>
          </a:pPr>
          <a:r>
            <a:rPr lang="es-MX" sz="1700" b="1" i="1" kern="1200" dirty="0" smtClean="0">
              <a:solidFill>
                <a:schemeClr val="bg1"/>
              </a:solidFill>
            </a:rPr>
            <a:t>Objeto:</a:t>
          </a:r>
          <a:r>
            <a:rPr lang="es-MX" sz="1700" i="1" kern="1200" dirty="0" smtClean="0">
              <a:solidFill>
                <a:schemeClr val="bg1"/>
              </a:solidFill>
            </a:rPr>
            <a:t> Puede ser un recurso que puede considerarse el valor definido.</a:t>
          </a:r>
          <a:endParaRPr lang="es-MX" sz="1700" i="1" kern="1200" dirty="0">
            <a:solidFill>
              <a:schemeClr val="bg1"/>
            </a:solidFill>
          </a:endParaRPr>
        </a:p>
      </dsp:txBody>
      <dsp:txXfrm rot="-5400000">
        <a:off x="2703665" y="5105500"/>
        <a:ext cx="8706835" cy="848961"/>
      </dsp:txXfrm>
    </dsp:sp>
    <dsp:sp modelId="{1D1AD4D3-A93E-4333-B624-626B128D361F}">
      <dsp:nvSpPr>
        <dsp:cNvPr id="0" name=""/>
        <dsp:cNvSpPr/>
      </dsp:nvSpPr>
      <dsp:spPr>
        <a:xfrm>
          <a:off x="592" y="4941970"/>
          <a:ext cx="2703071" cy="1176019"/>
        </a:xfrm>
        <a:prstGeom prst="roundRect">
          <a:avLst/>
        </a:prstGeom>
        <a:solidFill>
          <a:srgbClr val="660066"/>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endParaRPr lang="es-GT" sz="2400" b="0" kern="1200" dirty="0">
            <a:solidFill>
              <a:schemeClr val="bg1"/>
            </a:solidFill>
            <a:effectLst>
              <a:outerShdw blurRad="38100" dist="38100" dir="2700000" algn="tl">
                <a:srgbClr val="000000">
                  <a:alpha val="43137"/>
                </a:srgbClr>
              </a:outerShdw>
            </a:effectLst>
          </a:endParaRPr>
        </a:p>
      </dsp:txBody>
      <dsp:txXfrm>
        <a:off x="58001" y="4999379"/>
        <a:ext cx="2588253" cy="1061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5266427" y="-2997471"/>
          <a:ext cx="910044" cy="7227461"/>
        </a:xfrm>
        <a:prstGeom prst="round2SameRect">
          <a:avLst/>
        </a:prstGeom>
        <a:solidFill>
          <a:srgbClr val="FF33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La aparición de la WWW </a:t>
          </a:r>
          <a:r>
            <a:rPr lang="es-MX" sz="1500" b="1" kern="1200" dirty="0" smtClean="0">
              <a:solidFill>
                <a:schemeClr val="bg1"/>
              </a:solidFill>
            </a:rPr>
            <a:t>Tim </a:t>
          </a:r>
          <a:r>
            <a:rPr lang="es-MX" sz="1500" b="1" kern="1200" dirty="0" err="1" smtClean="0">
              <a:solidFill>
                <a:schemeClr val="bg1"/>
              </a:solidFill>
            </a:rPr>
            <a:t>Berners</a:t>
          </a:r>
          <a:r>
            <a:rPr lang="es-MX" sz="1500" b="1" kern="1200" dirty="0" smtClean="0">
              <a:solidFill>
                <a:schemeClr val="bg1"/>
              </a:solidFill>
            </a:rPr>
            <a:t>-Lee </a:t>
          </a:r>
          <a:r>
            <a:rPr lang="es-MX" sz="1500" kern="1200" dirty="0" smtClean="0">
              <a:solidFill>
                <a:schemeClr val="bg1"/>
              </a:solidFill>
            </a:rPr>
            <a:t>presentó su proyecto de “</a:t>
          </a:r>
          <a:r>
            <a:rPr lang="es-MX" sz="1500" kern="1200" dirty="0" err="1" smtClean="0">
              <a:solidFill>
                <a:schemeClr val="bg1"/>
              </a:solidFill>
            </a:rPr>
            <a:t>World</a:t>
          </a:r>
          <a:r>
            <a:rPr lang="es-MX" sz="1500" kern="1200" dirty="0" smtClean="0">
              <a:solidFill>
                <a:schemeClr val="bg1"/>
              </a:solidFill>
            </a:rPr>
            <a:t> Wide Web” con las características esenciales que perduran en nuestros días.</a:t>
          </a:r>
          <a:endParaRPr lang="es-GT" sz="1500" kern="1200" dirty="0">
            <a:solidFill>
              <a:schemeClr val="bg1"/>
            </a:solidFill>
          </a:endParaRPr>
        </a:p>
      </dsp:txBody>
      <dsp:txXfrm rot="-5400000">
        <a:off x="2107719" y="205662"/>
        <a:ext cx="7183036" cy="821194"/>
      </dsp:txXfrm>
    </dsp:sp>
    <dsp:sp modelId="{AF327FD8-0DE6-4D90-B421-E1E203784704}">
      <dsp:nvSpPr>
        <dsp:cNvPr id="0" name=""/>
        <dsp:cNvSpPr/>
      </dsp:nvSpPr>
      <dsp:spPr>
        <a:xfrm>
          <a:off x="0" y="2551"/>
          <a:ext cx="2107235" cy="1227414"/>
        </a:xfrm>
        <a:prstGeom prst="roundRect">
          <a:avLst/>
        </a:prstGeom>
        <a:solidFill>
          <a:srgbClr val="FF33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MX" sz="2400" b="1" kern="1200" dirty="0" smtClean="0">
              <a:solidFill>
                <a:schemeClr val="bg1"/>
              </a:solidFill>
            </a:rPr>
            <a:t>1989</a:t>
          </a:r>
          <a:endParaRPr lang="es-GT" sz="2400" b="0" kern="1200" dirty="0">
            <a:solidFill>
              <a:schemeClr val="bg1"/>
            </a:solidFill>
          </a:endParaRPr>
        </a:p>
      </dsp:txBody>
      <dsp:txXfrm>
        <a:off x="59917" y="62468"/>
        <a:ext cx="1987401" cy="1107580"/>
      </dsp:txXfrm>
    </dsp:sp>
    <dsp:sp modelId="{FF126962-72F6-4776-90E7-3C812294C10D}">
      <dsp:nvSpPr>
        <dsp:cNvPr id="0" name=""/>
        <dsp:cNvSpPr/>
      </dsp:nvSpPr>
      <dsp:spPr>
        <a:xfrm rot="5400000">
          <a:off x="5233913" y="-1705550"/>
          <a:ext cx="981931" cy="7221191"/>
        </a:xfrm>
        <a:prstGeom prst="round2SameRect">
          <a:avLst/>
        </a:prstGeom>
        <a:solidFill>
          <a:srgbClr val="FF66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El propio </a:t>
          </a:r>
          <a:r>
            <a:rPr lang="es-MX" sz="1500" kern="1200" dirty="0" err="1" smtClean="0">
              <a:solidFill>
                <a:schemeClr val="bg1"/>
              </a:solidFill>
            </a:rPr>
            <a:t>Berners</a:t>
          </a:r>
          <a:r>
            <a:rPr lang="es-MX" sz="1500" kern="1200" dirty="0" smtClean="0">
              <a:solidFill>
                <a:schemeClr val="bg1"/>
              </a:solidFill>
            </a:rPr>
            <a:t>-Lee completó el primer servidor web y el primer cliente.</a:t>
          </a:r>
          <a:endParaRPr lang="es-GT" sz="1500" kern="1200" dirty="0">
            <a:solidFill>
              <a:schemeClr val="bg1"/>
            </a:solidFill>
          </a:endParaRPr>
        </a:p>
      </dsp:txBody>
      <dsp:txXfrm rot="-5400000">
        <a:off x="2114283" y="1462014"/>
        <a:ext cx="7173257" cy="886063"/>
      </dsp:txXfrm>
    </dsp:sp>
    <dsp:sp modelId="{E7F102E5-F561-42C0-ABB1-C91DC95C802E}">
      <dsp:nvSpPr>
        <dsp:cNvPr id="0" name=""/>
        <dsp:cNvSpPr/>
      </dsp:nvSpPr>
      <dsp:spPr>
        <a:xfrm>
          <a:off x="483" y="1291337"/>
          <a:ext cx="2113800" cy="1227414"/>
        </a:xfrm>
        <a:prstGeom prst="roundRect">
          <a:avLst/>
        </a:prstGeom>
        <a:solidFill>
          <a:srgbClr val="FF66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t>1990</a:t>
          </a:r>
          <a:endParaRPr lang="es-GT" sz="2400" b="0" kern="1200" dirty="0"/>
        </a:p>
      </dsp:txBody>
      <dsp:txXfrm>
        <a:off x="60400" y="1351254"/>
        <a:ext cx="1993966" cy="1107580"/>
      </dsp:txXfrm>
    </dsp:sp>
    <dsp:sp modelId="{2CAB6DE5-77C9-4CC6-8310-31E6BE965580}">
      <dsp:nvSpPr>
        <dsp:cNvPr id="0" name=""/>
        <dsp:cNvSpPr/>
      </dsp:nvSpPr>
      <dsp:spPr>
        <a:xfrm rot="5400000">
          <a:off x="5255426" y="-395608"/>
          <a:ext cx="981931" cy="7178878"/>
        </a:xfrm>
        <a:prstGeom prst="round2SameRect">
          <a:avLst/>
        </a:prstGeom>
        <a:solidFill>
          <a:srgbClr val="FFC0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t>Se lanza el proyecto de manera formal, evolucionando hacia las páginas web 1.0 publicándose  el primer borrador de las especificaciones de HTML y HTTP. </a:t>
          </a:r>
          <a:endParaRPr lang="es-GT" sz="1500" kern="1200" dirty="0"/>
        </a:p>
      </dsp:txBody>
      <dsp:txXfrm rot="-5400000">
        <a:off x="2156953" y="2750799"/>
        <a:ext cx="7130944" cy="886063"/>
      </dsp:txXfrm>
    </dsp:sp>
    <dsp:sp modelId="{0FA962D9-216F-40F3-9302-8DB27B3FD49D}">
      <dsp:nvSpPr>
        <dsp:cNvPr id="0" name=""/>
        <dsp:cNvSpPr/>
      </dsp:nvSpPr>
      <dsp:spPr>
        <a:xfrm>
          <a:off x="483" y="2580123"/>
          <a:ext cx="2156469" cy="1227414"/>
        </a:xfrm>
        <a:prstGeom prst="roundRect">
          <a:avLst/>
        </a:prstGeom>
        <a:solidFill>
          <a:srgbClr val="FFC0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effectLst>
                <a:outerShdw blurRad="38100" dist="38100" dir="2700000" algn="tl">
                  <a:srgbClr val="000000">
                    <a:alpha val="43137"/>
                  </a:srgbClr>
                </a:outerShdw>
              </a:effectLst>
            </a:rPr>
            <a:t>1991</a:t>
          </a:r>
          <a:endParaRPr lang="es-GT" sz="2400" b="0" kern="1200" dirty="0">
            <a:effectLst>
              <a:outerShdw blurRad="38100" dist="38100" dir="2700000" algn="tl">
                <a:srgbClr val="000000">
                  <a:alpha val="43137"/>
                </a:srgbClr>
              </a:outerShdw>
            </a:effectLst>
          </a:endParaRPr>
        </a:p>
      </dsp:txBody>
      <dsp:txXfrm>
        <a:off x="60400" y="2640040"/>
        <a:ext cx="2036635" cy="1107580"/>
      </dsp:txXfrm>
    </dsp:sp>
    <dsp:sp modelId="{700383A7-D8D7-4A8D-95FB-71FE3FA91441}">
      <dsp:nvSpPr>
        <dsp:cNvPr id="0" name=""/>
        <dsp:cNvSpPr/>
      </dsp:nvSpPr>
      <dsp:spPr>
        <a:xfrm rot="5400000">
          <a:off x="5261693" y="900039"/>
          <a:ext cx="981931" cy="7165154"/>
        </a:xfrm>
        <a:prstGeom prst="round2SameRect">
          <a:avLst/>
        </a:prstGeom>
        <a:solidFill>
          <a:srgbClr val="88FF11">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s-MX" sz="1500" b="1" kern="1200" dirty="0" smtClean="0"/>
            <a:t>Tim </a:t>
          </a:r>
          <a:r>
            <a:rPr lang="es-MX" sz="1500" b="1" kern="1200" dirty="0" err="1" smtClean="0"/>
            <a:t>O´Reilly</a:t>
          </a:r>
          <a:r>
            <a:rPr lang="es-MX" sz="1500" b="1" kern="1200" dirty="0" smtClean="0"/>
            <a:t> </a:t>
          </a:r>
          <a:r>
            <a:rPr lang="es-MX" sz="1500" kern="1200" dirty="0" smtClean="0"/>
            <a:t>se refirió a la Web 2.0 como un conjunto de aplicaciones web, basadas  en comunidades de usuarios y una gama especial de servicios, permitiendo pasar de consumidores de información a productores</a:t>
          </a:r>
          <a:endParaRPr lang="es-GT" sz="1500" kern="1200" dirty="0"/>
        </a:p>
      </dsp:txBody>
      <dsp:txXfrm rot="-5400000">
        <a:off x="2170082" y="4039584"/>
        <a:ext cx="7117220" cy="886063"/>
      </dsp:txXfrm>
    </dsp:sp>
    <dsp:sp modelId="{458D3F1E-EF6D-4B6E-8DE0-1A861BC90F85}">
      <dsp:nvSpPr>
        <dsp:cNvPr id="0" name=""/>
        <dsp:cNvSpPr/>
      </dsp:nvSpPr>
      <dsp:spPr>
        <a:xfrm>
          <a:off x="483" y="3868909"/>
          <a:ext cx="2169599" cy="1227414"/>
        </a:xfrm>
        <a:prstGeom prst="roundRect">
          <a:avLst/>
        </a:prstGeom>
        <a:solidFill>
          <a:srgbClr val="88FF11"/>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effectLst>
                <a:outerShdw blurRad="38100" dist="38100" dir="2700000" algn="tl">
                  <a:srgbClr val="000000">
                    <a:alpha val="43137"/>
                  </a:srgbClr>
                </a:outerShdw>
              </a:effectLst>
            </a:rPr>
            <a:t>2004</a:t>
          </a:r>
          <a:endParaRPr lang="es-GT" sz="2400" b="0" kern="1200" dirty="0">
            <a:effectLst>
              <a:outerShdw blurRad="38100" dist="38100" dir="2700000" algn="tl">
                <a:srgbClr val="000000">
                  <a:alpha val="43137"/>
                </a:srgbClr>
              </a:outerShdw>
            </a:effectLst>
          </a:endParaRPr>
        </a:p>
      </dsp:txBody>
      <dsp:txXfrm>
        <a:off x="60400" y="3928826"/>
        <a:ext cx="2049765" cy="1107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3EFF-109C-4B3B-A718-6947C1962656}">
      <dsp:nvSpPr>
        <dsp:cNvPr id="0" name=""/>
        <dsp:cNvSpPr/>
      </dsp:nvSpPr>
      <dsp:spPr>
        <a:xfrm>
          <a:off x="0" y="1116001"/>
          <a:ext cx="5323986" cy="626351"/>
        </a:xfrm>
        <a:prstGeom prst="rect">
          <a:avLst/>
        </a:prstGeom>
        <a:solidFill>
          <a:srgbClr val="99FF33"/>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973FA39-C478-499E-8834-70FB885BDAC4}">
      <dsp:nvSpPr>
        <dsp:cNvPr id="0" name=""/>
        <dsp:cNvSpPr/>
      </dsp:nvSpPr>
      <dsp:spPr>
        <a:xfrm>
          <a:off x="2302" y="1360422"/>
          <a:ext cx="391119" cy="39111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12EBE29-1171-4A91-ABF2-D13ED1A131E5}">
      <dsp:nvSpPr>
        <dsp:cNvPr id="0" name=""/>
        <dsp:cNvSpPr/>
      </dsp:nvSpPr>
      <dsp:spPr>
        <a:xfrm>
          <a:off x="2302" y="0"/>
          <a:ext cx="5323986" cy="1125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49530" rIns="74295" bIns="49530" numCol="1" spcCol="1270" anchor="ctr" anchorCtr="0">
          <a:noAutofit/>
        </a:bodyPr>
        <a:lstStyle/>
        <a:p>
          <a:pPr lvl="0" algn="just" defTabSz="1733550">
            <a:lnSpc>
              <a:spcPct val="90000"/>
            </a:lnSpc>
            <a:spcBef>
              <a:spcPct val="0"/>
            </a:spcBef>
            <a:spcAft>
              <a:spcPct val="35000"/>
            </a:spcAft>
          </a:pPr>
          <a:r>
            <a:rPr lang="es-MX" sz="3900" kern="1200" dirty="0" smtClean="0">
              <a:solidFill>
                <a:schemeClr val="tx1"/>
              </a:solidFill>
            </a:rPr>
            <a:t>Actualmente se puede:</a:t>
          </a:r>
          <a:endParaRPr lang="es-MX" sz="3900" kern="1200" dirty="0">
            <a:solidFill>
              <a:schemeClr val="tx1"/>
            </a:solidFill>
          </a:endParaRPr>
        </a:p>
      </dsp:txBody>
      <dsp:txXfrm>
        <a:off x="2302" y="0"/>
        <a:ext cx="5323986" cy="1125190"/>
      </dsp:txXfrm>
    </dsp:sp>
    <dsp:sp modelId="{D2638248-1D6C-4FC2-A1E3-5E684D3561D4}">
      <dsp:nvSpPr>
        <dsp:cNvPr id="0" name=""/>
        <dsp:cNvSpPr/>
      </dsp:nvSpPr>
      <dsp:spPr>
        <a:xfrm>
          <a:off x="2302" y="2272109"/>
          <a:ext cx="391109" cy="391109"/>
        </a:xfrm>
        <a:prstGeom prst="rect">
          <a:avLst/>
        </a:prstGeom>
        <a:solidFill>
          <a:schemeClr val="lt1">
            <a:hueOff val="0"/>
            <a:satOff val="0"/>
            <a:lumOff val="0"/>
            <a:alphaOff val="0"/>
          </a:schemeClr>
        </a:solidFill>
        <a:ln w="38100" cap="rnd" cmpd="sng" algn="ctr">
          <a:solidFill>
            <a:srgbClr val="00FF00"/>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714A03D-01BA-49AC-B151-FA118F124A78}">
      <dsp:nvSpPr>
        <dsp:cNvPr id="0" name=""/>
        <dsp:cNvSpPr/>
      </dsp:nvSpPr>
      <dsp:spPr>
        <a:xfrm>
          <a:off x="374981" y="2011825"/>
          <a:ext cx="4951307" cy="911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just" defTabSz="711200">
            <a:lnSpc>
              <a:spcPct val="90000"/>
            </a:lnSpc>
            <a:spcBef>
              <a:spcPct val="0"/>
            </a:spcBef>
            <a:spcAft>
              <a:spcPct val="35000"/>
            </a:spcAft>
          </a:pPr>
          <a:r>
            <a:rPr lang="es-MX" sz="1600" kern="1200" dirty="0" smtClean="0"/>
            <a:t>Almacenar, consultar, publicar y editar la información de la web fácilmente, estableciendo su relación de manera propia y personalizada.</a:t>
          </a:r>
          <a:endParaRPr lang="es-MX" sz="1600" kern="1200" dirty="0"/>
        </a:p>
      </dsp:txBody>
      <dsp:txXfrm>
        <a:off x="374981" y="2011825"/>
        <a:ext cx="4951307" cy="9116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3EFF-109C-4B3B-A718-6947C1962656}">
      <dsp:nvSpPr>
        <dsp:cNvPr id="0" name=""/>
        <dsp:cNvSpPr/>
      </dsp:nvSpPr>
      <dsp:spPr>
        <a:xfrm>
          <a:off x="1744" y="1171081"/>
          <a:ext cx="5541127" cy="651897"/>
        </a:xfrm>
        <a:prstGeom prst="rect">
          <a:avLst/>
        </a:prstGeom>
        <a:solidFill>
          <a:srgbClr val="FF0000"/>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973FA39-C478-499E-8834-70FB885BDAC4}">
      <dsp:nvSpPr>
        <dsp:cNvPr id="0" name=""/>
        <dsp:cNvSpPr/>
      </dsp:nvSpPr>
      <dsp:spPr>
        <a:xfrm>
          <a:off x="1744" y="1415908"/>
          <a:ext cx="407071" cy="407071"/>
        </a:xfrm>
        <a:prstGeom prst="rect">
          <a:avLst/>
        </a:prstGeom>
        <a:solidFill>
          <a:schemeClr val="lt1">
            <a:alpha val="90000"/>
            <a:hueOff val="0"/>
            <a:satOff val="0"/>
            <a:lumOff val="0"/>
            <a:alphaOff val="0"/>
          </a:schemeClr>
        </a:solidFill>
        <a:ln w="12700" cap="rnd" cmpd="sng" algn="ctr">
          <a:solidFill>
            <a:srgbClr val="FF3300"/>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12EBE29-1171-4A91-ABF2-D13ED1A131E5}">
      <dsp:nvSpPr>
        <dsp:cNvPr id="0" name=""/>
        <dsp:cNvSpPr/>
      </dsp:nvSpPr>
      <dsp:spPr>
        <a:xfrm>
          <a:off x="1744" y="0"/>
          <a:ext cx="5541127" cy="117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49530" rIns="74295" bIns="49530" numCol="1" spcCol="1270" anchor="ctr" anchorCtr="0">
          <a:noAutofit/>
        </a:bodyPr>
        <a:lstStyle/>
        <a:p>
          <a:pPr lvl="0" algn="just" defTabSz="1733550">
            <a:lnSpc>
              <a:spcPct val="90000"/>
            </a:lnSpc>
            <a:spcBef>
              <a:spcPct val="0"/>
            </a:spcBef>
            <a:spcAft>
              <a:spcPct val="35000"/>
            </a:spcAft>
          </a:pPr>
          <a:r>
            <a:rPr lang="es-MX" sz="3900" kern="1200" dirty="0" smtClean="0">
              <a:solidFill>
                <a:schemeClr val="tx1"/>
              </a:solidFill>
            </a:rPr>
            <a:t>Lo anterior genera:</a:t>
          </a:r>
          <a:endParaRPr lang="es-MX" sz="3900" kern="1200" dirty="0">
            <a:solidFill>
              <a:schemeClr val="tx1"/>
            </a:solidFill>
          </a:endParaRPr>
        </a:p>
      </dsp:txBody>
      <dsp:txXfrm>
        <a:off x="1744" y="0"/>
        <a:ext cx="5541127" cy="1171081"/>
      </dsp:txXfrm>
    </dsp:sp>
    <dsp:sp modelId="{D2638248-1D6C-4FC2-A1E3-5E684D3561D4}">
      <dsp:nvSpPr>
        <dsp:cNvPr id="0" name=""/>
        <dsp:cNvSpPr/>
      </dsp:nvSpPr>
      <dsp:spPr>
        <a:xfrm>
          <a:off x="1744" y="2364778"/>
          <a:ext cx="407061" cy="407061"/>
        </a:xfrm>
        <a:prstGeom prst="rect">
          <a:avLst/>
        </a:prstGeom>
        <a:solidFill>
          <a:schemeClr val="lt1">
            <a:hueOff val="0"/>
            <a:satOff val="0"/>
            <a:lumOff val="0"/>
            <a:alphaOff val="0"/>
          </a:schemeClr>
        </a:solidFill>
        <a:ln w="38100" cap="rnd" cmpd="sng" algn="ctr">
          <a:solidFill>
            <a:srgbClr val="FF0000"/>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714A03D-01BA-49AC-B151-FA118F124A78}">
      <dsp:nvSpPr>
        <dsp:cNvPr id="0" name=""/>
        <dsp:cNvSpPr/>
      </dsp:nvSpPr>
      <dsp:spPr>
        <a:xfrm>
          <a:off x="389623" y="2093879"/>
          <a:ext cx="5153248" cy="948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just" defTabSz="755650">
            <a:lnSpc>
              <a:spcPct val="90000"/>
            </a:lnSpc>
            <a:spcBef>
              <a:spcPct val="0"/>
            </a:spcBef>
            <a:spcAft>
              <a:spcPct val="35000"/>
            </a:spcAft>
          </a:pPr>
          <a:r>
            <a:rPr lang="es-MX" sz="1700" kern="1200" dirty="0" smtClean="0"/>
            <a:t>Gran cantidad de información suelta, redundante y de calidad dudosa.</a:t>
          </a:r>
          <a:endParaRPr lang="es-MX" sz="1700" kern="1200" dirty="0"/>
        </a:p>
      </dsp:txBody>
      <dsp:txXfrm>
        <a:off x="389623" y="2093879"/>
        <a:ext cx="5153248" cy="948860"/>
      </dsp:txXfrm>
    </dsp:sp>
    <dsp:sp modelId="{1E8EC8EF-2E17-4534-B128-BF55E65E25EC}">
      <dsp:nvSpPr>
        <dsp:cNvPr id="0" name=""/>
        <dsp:cNvSpPr/>
      </dsp:nvSpPr>
      <dsp:spPr>
        <a:xfrm>
          <a:off x="1744" y="3313639"/>
          <a:ext cx="407061" cy="407061"/>
        </a:xfrm>
        <a:prstGeom prst="rect">
          <a:avLst/>
        </a:prstGeom>
        <a:solidFill>
          <a:schemeClr val="lt1">
            <a:hueOff val="0"/>
            <a:satOff val="0"/>
            <a:lumOff val="0"/>
            <a:alphaOff val="0"/>
          </a:schemeClr>
        </a:solidFill>
        <a:ln w="38100" cap="rnd" cmpd="sng" algn="ctr">
          <a:solidFill>
            <a:srgbClr val="FF3300"/>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C7BCA89-D338-4642-8F98-53553B463636}">
      <dsp:nvSpPr>
        <dsp:cNvPr id="0" name=""/>
        <dsp:cNvSpPr/>
      </dsp:nvSpPr>
      <dsp:spPr>
        <a:xfrm>
          <a:off x="389623" y="3042739"/>
          <a:ext cx="5153248" cy="948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just" defTabSz="755650">
            <a:lnSpc>
              <a:spcPct val="90000"/>
            </a:lnSpc>
            <a:spcBef>
              <a:spcPct val="0"/>
            </a:spcBef>
            <a:spcAft>
              <a:spcPct val="35000"/>
            </a:spcAft>
          </a:pPr>
          <a:r>
            <a:rPr lang="es-MX" sz="1700" kern="1200" dirty="0" smtClean="0"/>
            <a:t>Problemas de interoperabilidad por formatos y sistemas heterogéneos.</a:t>
          </a:r>
          <a:endParaRPr lang="es-MX" sz="1700" kern="1200" dirty="0"/>
        </a:p>
      </dsp:txBody>
      <dsp:txXfrm>
        <a:off x="389623" y="3042739"/>
        <a:ext cx="5153248" cy="948860"/>
      </dsp:txXfrm>
    </dsp:sp>
    <dsp:sp modelId="{560CF0FE-CF10-40D8-9A4E-22870F54CE15}">
      <dsp:nvSpPr>
        <dsp:cNvPr id="0" name=""/>
        <dsp:cNvSpPr/>
      </dsp:nvSpPr>
      <dsp:spPr>
        <a:xfrm>
          <a:off x="1744" y="4262500"/>
          <a:ext cx="407061" cy="407061"/>
        </a:xfrm>
        <a:prstGeom prst="rect">
          <a:avLst/>
        </a:prstGeom>
        <a:solidFill>
          <a:schemeClr val="lt1">
            <a:hueOff val="0"/>
            <a:satOff val="0"/>
            <a:lumOff val="0"/>
            <a:alphaOff val="0"/>
          </a:schemeClr>
        </a:solidFill>
        <a:ln w="38100" cap="rnd" cmpd="sng" algn="ctr">
          <a:solidFill>
            <a:srgbClr val="FF9933"/>
          </a:solidFill>
          <a:prstDash val="solid"/>
        </a:ln>
        <a:effectLst>
          <a:outerShdw blurRad="38100" dist="254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81BA56A-4150-4BFE-9141-4751F0FF0A43}">
      <dsp:nvSpPr>
        <dsp:cNvPr id="0" name=""/>
        <dsp:cNvSpPr/>
      </dsp:nvSpPr>
      <dsp:spPr>
        <a:xfrm>
          <a:off x="389623" y="3991600"/>
          <a:ext cx="5153248" cy="948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ctr" anchorCtr="0">
          <a:noAutofit/>
        </a:bodyPr>
        <a:lstStyle/>
        <a:p>
          <a:pPr lvl="0" algn="just" defTabSz="755650">
            <a:lnSpc>
              <a:spcPct val="90000"/>
            </a:lnSpc>
            <a:spcBef>
              <a:spcPct val="0"/>
            </a:spcBef>
            <a:spcAft>
              <a:spcPct val="35000"/>
            </a:spcAft>
          </a:pPr>
          <a:r>
            <a:rPr lang="es-MX" sz="1700" kern="1200" dirty="0" smtClean="0"/>
            <a:t>Gran costo de tiempo en búsqueda de información, dado que la semántica debe ser analizada por el usuario</a:t>
          </a:r>
          <a:endParaRPr lang="es-MX" sz="1700" kern="1200" dirty="0"/>
        </a:p>
      </dsp:txBody>
      <dsp:txXfrm>
        <a:off x="389623" y="3991600"/>
        <a:ext cx="5153248" cy="948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27DC3-61A3-46F6-AB0D-56230F7E9B04}">
      <dsp:nvSpPr>
        <dsp:cNvPr id="0" name=""/>
        <dsp:cNvSpPr/>
      </dsp:nvSpPr>
      <dsp:spPr>
        <a:xfrm>
          <a:off x="0" y="117292"/>
          <a:ext cx="10758550" cy="0"/>
        </a:xfrm>
        <a:prstGeom prst="line">
          <a:avLst/>
        </a:prstGeom>
        <a:solidFill>
          <a:schemeClr val="accent1">
            <a:hueOff val="0"/>
            <a:satOff val="0"/>
            <a:lumOff val="0"/>
            <a:alphaOff val="0"/>
          </a:schemeClr>
        </a:solidFill>
        <a:ln w="19050" cap="rnd" cmpd="sng" algn="ctr">
          <a:solidFill>
            <a:srgbClr val="FF0066"/>
          </a:solidFill>
          <a:prstDash val="solid"/>
        </a:ln>
        <a:effectLst/>
      </dsp:spPr>
      <dsp:style>
        <a:lnRef idx="2">
          <a:scrgbClr r="0" g="0" b="0"/>
        </a:lnRef>
        <a:fillRef idx="1">
          <a:scrgbClr r="0" g="0" b="0"/>
        </a:fillRef>
        <a:effectRef idx="0">
          <a:scrgbClr r="0" g="0" b="0"/>
        </a:effectRef>
        <a:fontRef idx="minor">
          <a:schemeClr val="lt1"/>
        </a:fontRef>
      </dsp:style>
    </dsp:sp>
    <dsp:sp modelId="{BEC774C4-7932-45FD-9553-0D9A2D2F2015}">
      <dsp:nvSpPr>
        <dsp:cNvPr id="0" name=""/>
        <dsp:cNvSpPr/>
      </dsp:nvSpPr>
      <dsp:spPr>
        <a:xfrm>
          <a:off x="0" y="650"/>
          <a:ext cx="2151710" cy="106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endParaRPr lang="es-MX" sz="5100" kern="1200" dirty="0"/>
        </a:p>
      </dsp:txBody>
      <dsp:txXfrm>
        <a:off x="0" y="650"/>
        <a:ext cx="2151710" cy="1065998"/>
      </dsp:txXfrm>
    </dsp:sp>
    <dsp:sp modelId="{71B99296-A248-49F3-A372-20BB4FB6E981}">
      <dsp:nvSpPr>
        <dsp:cNvPr id="0" name=""/>
        <dsp:cNvSpPr/>
      </dsp:nvSpPr>
      <dsp:spPr>
        <a:xfrm>
          <a:off x="2313088" y="49057"/>
          <a:ext cx="8445461" cy="96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s-MX" sz="2100" kern="1200" dirty="0" smtClean="0"/>
            <a:t>  </a:t>
          </a:r>
          <a:endParaRPr lang="es-MX" sz="2400" kern="1200" dirty="0"/>
        </a:p>
      </dsp:txBody>
      <dsp:txXfrm>
        <a:off x="2313088" y="49057"/>
        <a:ext cx="8445461" cy="968143"/>
      </dsp:txXfrm>
    </dsp:sp>
    <dsp:sp modelId="{26E53620-5F2B-469B-9FF4-664BF0F774EF}">
      <dsp:nvSpPr>
        <dsp:cNvPr id="0" name=""/>
        <dsp:cNvSpPr/>
      </dsp:nvSpPr>
      <dsp:spPr>
        <a:xfrm>
          <a:off x="2151710" y="1017201"/>
          <a:ext cx="8606840" cy="0"/>
        </a:xfrm>
        <a:prstGeom prst="line">
          <a:avLst/>
        </a:prstGeom>
        <a:solidFill>
          <a:schemeClr val="accent1">
            <a:hueOff val="0"/>
            <a:satOff val="0"/>
            <a:lumOff val="0"/>
            <a:alphaOff val="0"/>
          </a:schemeClr>
        </a:solidFill>
        <a:ln w="19050" cap="rnd" cmpd="sng" algn="ctr">
          <a:solidFill>
            <a:srgbClr val="FF9933"/>
          </a:solidFill>
          <a:prstDash val="solid"/>
        </a:ln>
        <a:effectLst/>
      </dsp:spPr>
      <dsp:style>
        <a:lnRef idx="2">
          <a:scrgbClr r="0" g="0" b="0"/>
        </a:lnRef>
        <a:fillRef idx="1">
          <a:scrgbClr r="0" g="0" b="0"/>
        </a:fillRef>
        <a:effectRef idx="0">
          <a:scrgbClr r="0" g="0" b="0"/>
        </a:effectRef>
        <a:fontRef idx="minor"/>
      </dsp:style>
    </dsp:sp>
    <dsp:sp modelId="{EF047769-2D81-4B88-A036-DCFFBD0B6D9D}">
      <dsp:nvSpPr>
        <dsp:cNvPr id="0" name=""/>
        <dsp:cNvSpPr/>
      </dsp:nvSpPr>
      <dsp:spPr>
        <a:xfrm>
          <a:off x="0" y="1066649"/>
          <a:ext cx="10758550" cy="0"/>
        </a:xfrm>
        <a:prstGeom prst="line">
          <a:avLst/>
        </a:prstGeom>
        <a:solidFill>
          <a:schemeClr val="accent1">
            <a:hueOff val="0"/>
            <a:satOff val="0"/>
            <a:lumOff val="0"/>
            <a:alphaOff val="0"/>
          </a:schemeClr>
        </a:solidFill>
        <a:ln w="19050" cap="rnd" cmpd="sng" algn="ctr">
          <a:solidFill>
            <a:srgbClr val="FF3300"/>
          </a:solidFill>
          <a:prstDash val="solid"/>
        </a:ln>
        <a:effectLst/>
      </dsp:spPr>
      <dsp:style>
        <a:lnRef idx="2">
          <a:scrgbClr r="0" g="0" b="0"/>
        </a:lnRef>
        <a:fillRef idx="1">
          <a:scrgbClr r="0" g="0" b="0"/>
        </a:fillRef>
        <a:effectRef idx="0">
          <a:scrgbClr r="0" g="0" b="0"/>
        </a:effectRef>
        <a:fontRef idx="minor">
          <a:schemeClr val="lt1"/>
        </a:fontRef>
      </dsp:style>
    </dsp:sp>
    <dsp:sp modelId="{D7202511-AA3D-4FEA-8F1E-75444BFFA908}">
      <dsp:nvSpPr>
        <dsp:cNvPr id="0" name=""/>
        <dsp:cNvSpPr/>
      </dsp:nvSpPr>
      <dsp:spPr>
        <a:xfrm>
          <a:off x="0" y="1066649"/>
          <a:ext cx="2151710" cy="106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s-MX" sz="1600" kern="1200" dirty="0" smtClean="0">
              <a:solidFill>
                <a:srgbClr val="00FF00"/>
              </a:solidFill>
            </a:rPr>
            <a:t>1.</a:t>
          </a:r>
          <a:endParaRPr lang="es-MX" sz="1600" kern="1200" dirty="0">
            <a:solidFill>
              <a:srgbClr val="00FF00"/>
            </a:solidFill>
          </a:endParaRPr>
        </a:p>
      </dsp:txBody>
      <dsp:txXfrm>
        <a:off x="0" y="1066649"/>
        <a:ext cx="2151710" cy="1065998"/>
      </dsp:txXfrm>
    </dsp:sp>
    <dsp:sp modelId="{8C7365A3-3006-4AAB-B0BF-C1D856073099}">
      <dsp:nvSpPr>
        <dsp:cNvPr id="0" name=""/>
        <dsp:cNvSpPr/>
      </dsp:nvSpPr>
      <dsp:spPr>
        <a:xfrm>
          <a:off x="2313088" y="1115056"/>
          <a:ext cx="8445461" cy="96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666750">
            <a:lnSpc>
              <a:spcPct val="90000"/>
            </a:lnSpc>
            <a:spcBef>
              <a:spcPct val="0"/>
            </a:spcBef>
            <a:spcAft>
              <a:spcPct val="35000"/>
            </a:spcAft>
          </a:pPr>
          <a:r>
            <a:rPr lang="es-MX" sz="1500" kern="1200" dirty="0" smtClean="0">
              <a:solidFill>
                <a:srgbClr val="6600FF"/>
              </a:solidFill>
            </a:rPr>
            <a:t>    </a:t>
          </a:r>
          <a:r>
            <a:rPr lang="es-MX" sz="1500" kern="1200" dirty="0" smtClean="0">
              <a:solidFill>
                <a:srgbClr val="FF3300"/>
              </a:solidFill>
            </a:rPr>
            <a:t>E</a:t>
          </a:r>
          <a:r>
            <a:rPr lang="es-MX" sz="1500" i="1" kern="1200" dirty="0" smtClean="0">
              <a:solidFill>
                <a:srgbClr val="FF3300"/>
              </a:solidFill>
            </a:rPr>
            <a:t>s una Web extendida, dotada de mayor significado en la que cualquier usuario en Internet podrá encontrar respuestas a sus preguntas de forma más rápida y sencilla gracias a una información mejor definida</a:t>
          </a:r>
          <a:r>
            <a:rPr lang="es-MX" sz="1500" kern="1200" dirty="0" smtClean="0">
              <a:solidFill>
                <a:srgbClr val="FF3300"/>
              </a:solidFill>
            </a:rPr>
            <a:t>.</a:t>
          </a:r>
          <a:endParaRPr lang="es-MX" sz="1500" kern="1200" dirty="0">
            <a:solidFill>
              <a:srgbClr val="FF3300"/>
            </a:solidFill>
          </a:endParaRPr>
        </a:p>
      </dsp:txBody>
      <dsp:txXfrm>
        <a:off x="2313088" y="1115056"/>
        <a:ext cx="8445461" cy="968143"/>
      </dsp:txXfrm>
    </dsp:sp>
    <dsp:sp modelId="{139103E5-AD4F-4392-9F35-E6039D381DD2}">
      <dsp:nvSpPr>
        <dsp:cNvPr id="0" name=""/>
        <dsp:cNvSpPr/>
      </dsp:nvSpPr>
      <dsp:spPr>
        <a:xfrm>
          <a:off x="2151710" y="2083200"/>
          <a:ext cx="8606840" cy="0"/>
        </a:xfrm>
        <a:prstGeom prst="line">
          <a:avLst/>
        </a:prstGeom>
        <a:solidFill>
          <a:schemeClr val="accent1">
            <a:hueOff val="0"/>
            <a:satOff val="0"/>
            <a:lumOff val="0"/>
            <a:alphaOff val="0"/>
          </a:schemeClr>
        </a:solidFill>
        <a:ln w="19050" cap="rnd"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BBBE0296-6E4D-4810-A357-BA1EA6C304C9}">
      <dsp:nvSpPr>
        <dsp:cNvPr id="0" name=""/>
        <dsp:cNvSpPr/>
      </dsp:nvSpPr>
      <dsp:spPr>
        <a:xfrm>
          <a:off x="0" y="2132648"/>
          <a:ext cx="10758550" cy="0"/>
        </a:xfrm>
        <a:prstGeom prst="line">
          <a:avLst/>
        </a:prstGeom>
        <a:solidFill>
          <a:schemeClr val="accent1">
            <a:hueOff val="0"/>
            <a:satOff val="0"/>
            <a:lumOff val="0"/>
            <a:alphaOff val="0"/>
          </a:schemeClr>
        </a:solidFill>
        <a:ln w="19050" cap="rnd"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sp>
    <dsp:sp modelId="{71C058C3-FF0E-4209-8E01-D11A05ACB9D1}">
      <dsp:nvSpPr>
        <dsp:cNvPr id="0" name=""/>
        <dsp:cNvSpPr/>
      </dsp:nvSpPr>
      <dsp:spPr>
        <a:xfrm>
          <a:off x="0" y="2132648"/>
          <a:ext cx="2151710" cy="106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ctr" defTabSz="711200">
            <a:lnSpc>
              <a:spcPct val="90000"/>
            </a:lnSpc>
            <a:spcBef>
              <a:spcPct val="0"/>
            </a:spcBef>
            <a:spcAft>
              <a:spcPct val="35000"/>
            </a:spcAft>
          </a:pPr>
          <a:r>
            <a:rPr lang="es-MX" sz="1600" kern="1200" dirty="0" smtClean="0">
              <a:solidFill>
                <a:srgbClr val="FF0000"/>
              </a:solidFill>
            </a:rPr>
            <a:t>2.</a:t>
          </a:r>
          <a:endParaRPr lang="es-MX" sz="1600" kern="1200" dirty="0">
            <a:solidFill>
              <a:srgbClr val="FF0000"/>
            </a:solidFill>
          </a:endParaRPr>
        </a:p>
      </dsp:txBody>
      <dsp:txXfrm>
        <a:off x="0" y="2132648"/>
        <a:ext cx="2151710" cy="1065998"/>
      </dsp:txXfrm>
    </dsp:sp>
    <dsp:sp modelId="{2FE85829-A88F-4A4A-A1D3-D6007B4494E1}">
      <dsp:nvSpPr>
        <dsp:cNvPr id="0" name=""/>
        <dsp:cNvSpPr/>
      </dsp:nvSpPr>
      <dsp:spPr>
        <a:xfrm>
          <a:off x="2313088" y="2181055"/>
          <a:ext cx="8445461" cy="96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666750">
            <a:lnSpc>
              <a:spcPct val="90000"/>
            </a:lnSpc>
            <a:spcBef>
              <a:spcPct val="0"/>
            </a:spcBef>
            <a:spcAft>
              <a:spcPct val="35000"/>
            </a:spcAft>
          </a:pPr>
          <a:r>
            <a:rPr lang="es-MX" sz="1500" kern="1200" dirty="0" smtClean="0">
              <a:solidFill>
                <a:srgbClr val="00B0F0"/>
              </a:solidFill>
            </a:rPr>
            <a:t>     </a:t>
          </a:r>
          <a:r>
            <a:rPr lang="es-MX" sz="1500" kern="1200" dirty="0" smtClean="0">
              <a:solidFill>
                <a:srgbClr val="FFC000"/>
              </a:solidFill>
            </a:rPr>
            <a:t>Al dotar a la Web de más significado y, por lo tanto, de más semántica, se pueden obtener soluciones a problemas habituales en la búsqueda de información gracias a la utilización de una infraestructura común, mediante la cual, es posible compartir, procesar y transferir información de forma sencilla</a:t>
          </a:r>
          <a:endParaRPr lang="es-MX" sz="1500" kern="1200" dirty="0">
            <a:solidFill>
              <a:srgbClr val="FFC000"/>
            </a:solidFill>
          </a:endParaRPr>
        </a:p>
      </dsp:txBody>
      <dsp:txXfrm>
        <a:off x="2313088" y="2181055"/>
        <a:ext cx="8445461" cy="968143"/>
      </dsp:txXfrm>
    </dsp:sp>
    <dsp:sp modelId="{3CF9DFC3-C033-4969-917A-B2DCC3706D2A}">
      <dsp:nvSpPr>
        <dsp:cNvPr id="0" name=""/>
        <dsp:cNvSpPr/>
      </dsp:nvSpPr>
      <dsp:spPr>
        <a:xfrm>
          <a:off x="2151710" y="3149199"/>
          <a:ext cx="8606840" cy="0"/>
        </a:xfrm>
        <a:prstGeom prst="line">
          <a:avLst/>
        </a:prstGeom>
        <a:solidFill>
          <a:schemeClr val="accent1">
            <a:hueOff val="0"/>
            <a:satOff val="0"/>
            <a:lumOff val="0"/>
            <a:alphaOff val="0"/>
          </a:schemeClr>
        </a:solidFill>
        <a:ln w="19050" cap="rnd" cmpd="sng" algn="ctr">
          <a:solidFill>
            <a:srgbClr val="99FF33"/>
          </a:solidFill>
          <a:prstDash val="solid"/>
        </a:ln>
        <a:effectLst/>
      </dsp:spPr>
      <dsp:style>
        <a:lnRef idx="2">
          <a:scrgbClr r="0" g="0" b="0"/>
        </a:lnRef>
        <a:fillRef idx="1">
          <a:scrgbClr r="0" g="0" b="0"/>
        </a:fillRef>
        <a:effectRef idx="0">
          <a:scrgbClr r="0" g="0" b="0"/>
        </a:effectRef>
        <a:fontRef idx="minor"/>
      </dsp:style>
    </dsp:sp>
    <dsp:sp modelId="{6479314E-5F4B-4AE7-9629-020D6D4981C2}">
      <dsp:nvSpPr>
        <dsp:cNvPr id="0" name=""/>
        <dsp:cNvSpPr/>
      </dsp:nvSpPr>
      <dsp:spPr>
        <a:xfrm>
          <a:off x="0" y="3198647"/>
          <a:ext cx="10758550" cy="0"/>
        </a:xfrm>
        <a:prstGeom prst="line">
          <a:avLst/>
        </a:prstGeom>
        <a:solidFill>
          <a:schemeClr val="accent1">
            <a:hueOff val="0"/>
            <a:satOff val="0"/>
            <a:lumOff val="0"/>
            <a:alphaOff val="0"/>
          </a:schemeClr>
        </a:solidFill>
        <a:ln w="19050" cap="rnd" cmpd="sng" algn="ctr">
          <a:solidFill>
            <a:srgbClr val="CCFF33"/>
          </a:solidFill>
          <a:prstDash val="solid"/>
        </a:ln>
        <a:effectLst/>
      </dsp:spPr>
      <dsp:style>
        <a:lnRef idx="2">
          <a:scrgbClr r="0" g="0" b="0"/>
        </a:lnRef>
        <a:fillRef idx="1">
          <a:scrgbClr r="0" g="0" b="0"/>
        </a:fillRef>
        <a:effectRef idx="0">
          <a:scrgbClr r="0" g="0" b="0"/>
        </a:effectRef>
        <a:fontRef idx="minor">
          <a:schemeClr val="lt1"/>
        </a:fontRef>
      </dsp:style>
    </dsp:sp>
    <dsp:sp modelId="{BC85D841-0651-4360-B984-19DB58ED16C1}">
      <dsp:nvSpPr>
        <dsp:cNvPr id="0" name=""/>
        <dsp:cNvSpPr/>
      </dsp:nvSpPr>
      <dsp:spPr>
        <a:xfrm>
          <a:off x="0" y="3198647"/>
          <a:ext cx="2151710" cy="106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ctr" defTabSz="622300">
            <a:lnSpc>
              <a:spcPct val="90000"/>
            </a:lnSpc>
            <a:spcBef>
              <a:spcPct val="0"/>
            </a:spcBef>
            <a:spcAft>
              <a:spcPct val="35000"/>
            </a:spcAft>
          </a:pPr>
          <a:r>
            <a:rPr lang="es-MX" sz="1400" kern="1200" dirty="0" smtClean="0">
              <a:solidFill>
                <a:srgbClr val="FFC000"/>
              </a:solidFill>
            </a:rPr>
            <a:t>3.</a:t>
          </a:r>
          <a:endParaRPr lang="es-MX" sz="1400" kern="1200" dirty="0">
            <a:solidFill>
              <a:srgbClr val="FFC000"/>
            </a:solidFill>
          </a:endParaRPr>
        </a:p>
      </dsp:txBody>
      <dsp:txXfrm>
        <a:off x="0" y="3198647"/>
        <a:ext cx="2151710" cy="1065998"/>
      </dsp:txXfrm>
    </dsp:sp>
    <dsp:sp modelId="{F026F343-5C23-4125-AEC3-D468AF714FEF}">
      <dsp:nvSpPr>
        <dsp:cNvPr id="0" name=""/>
        <dsp:cNvSpPr/>
      </dsp:nvSpPr>
      <dsp:spPr>
        <a:xfrm>
          <a:off x="2313088" y="3247054"/>
          <a:ext cx="8445461" cy="96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just" defTabSz="666750">
            <a:lnSpc>
              <a:spcPct val="90000"/>
            </a:lnSpc>
            <a:spcBef>
              <a:spcPct val="0"/>
            </a:spcBef>
            <a:spcAft>
              <a:spcPct val="35000"/>
            </a:spcAft>
          </a:pPr>
          <a:r>
            <a:rPr lang="es-MX" sz="1500" kern="1200" dirty="0" smtClean="0">
              <a:solidFill>
                <a:srgbClr val="66FF66"/>
              </a:solidFill>
            </a:rPr>
            <a:t>     </a:t>
          </a:r>
          <a:r>
            <a:rPr lang="es-MX" sz="1500" kern="1200" dirty="0" smtClean="0">
              <a:solidFill>
                <a:srgbClr val="00FF00"/>
              </a:solidFill>
            </a:rPr>
            <a:t>Esta Web extendida y basada en el significado, se apoya en lenguajes universales que resuelven los problemas ocasionados por una Web carente de semántica en la que, en ocasiones, el acceso a la información se convierte en una tarea difícil y frustrante.</a:t>
          </a:r>
          <a:endParaRPr lang="es-MX" sz="1500" kern="1200" dirty="0">
            <a:solidFill>
              <a:srgbClr val="00FF00"/>
            </a:solidFill>
          </a:endParaRPr>
        </a:p>
      </dsp:txBody>
      <dsp:txXfrm>
        <a:off x="2313088" y="3247054"/>
        <a:ext cx="8445461" cy="968143"/>
      </dsp:txXfrm>
    </dsp:sp>
    <dsp:sp modelId="{DA57BE4D-6AB3-4A1D-806E-BC8B1E4E8B0C}">
      <dsp:nvSpPr>
        <dsp:cNvPr id="0" name=""/>
        <dsp:cNvSpPr/>
      </dsp:nvSpPr>
      <dsp:spPr>
        <a:xfrm>
          <a:off x="2151710" y="4215198"/>
          <a:ext cx="8606840" cy="0"/>
        </a:xfrm>
        <a:prstGeom prst="line">
          <a:avLst/>
        </a:prstGeom>
        <a:solidFill>
          <a:schemeClr val="accent1">
            <a:hueOff val="0"/>
            <a:satOff val="0"/>
            <a:lumOff val="0"/>
            <a:alphaOff val="0"/>
          </a:schemeClr>
        </a:solidFill>
        <a:ln w="19050" cap="rnd" cmpd="sng" algn="ctr">
          <a:solidFill>
            <a:srgbClr val="00FF99"/>
          </a:solidFill>
          <a:prstDash val="solid"/>
        </a:ln>
        <a:effectLst/>
      </dsp:spPr>
      <dsp:style>
        <a:lnRef idx="2">
          <a:scrgbClr r="0" g="0" b="0"/>
        </a:lnRef>
        <a:fillRef idx="1">
          <a:scrgbClr r="0" g="0" b="0"/>
        </a:fillRef>
        <a:effectRef idx="0">
          <a:scrgbClr r="0" g="0" b="0"/>
        </a:effectRef>
        <a:fontRef idx="minor"/>
      </dsp:style>
    </dsp:sp>
    <dsp:sp modelId="{172656F6-8CCF-49BA-B170-7779DBC60FE8}">
      <dsp:nvSpPr>
        <dsp:cNvPr id="0" name=""/>
        <dsp:cNvSpPr/>
      </dsp:nvSpPr>
      <dsp:spPr>
        <a:xfrm>
          <a:off x="0" y="4264646"/>
          <a:ext cx="10758550" cy="0"/>
        </a:xfrm>
        <a:prstGeom prst="line">
          <a:avLst/>
        </a:prstGeom>
        <a:solidFill>
          <a:schemeClr val="accent1">
            <a:hueOff val="0"/>
            <a:satOff val="0"/>
            <a:lumOff val="0"/>
            <a:alphaOff val="0"/>
          </a:schemeClr>
        </a:solidFill>
        <a:ln w="19050" cap="rnd" cmpd="sng" algn="ctr">
          <a:solidFill>
            <a:srgbClr val="99FF33"/>
          </a:solidFill>
          <a:prstDash val="solid"/>
        </a:ln>
        <a:effectLst/>
      </dsp:spPr>
      <dsp:style>
        <a:lnRef idx="2">
          <a:scrgbClr r="0" g="0" b="0"/>
        </a:lnRef>
        <a:fillRef idx="1">
          <a:scrgbClr r="0" g="0" b="0"/>
        </a:fillRef>
        <a:effectRef idx="0">
          <a:scrgbClr r="0" g="0" b="0"/>
        </a:effectRef>
        <a:fontRef idx="minor">
          <a:schemeClr val="lt1"/>
        </a:fontRef>
      </dsp:style>
    </dsp:sp>
    <dsp:sp modelId="{5143910A-C54B-4165-9E00-B642D3EF07FF}">
      <dsp:nvSpPr>
        <dsp:cNvPr id="0" name=""/>
        <dsp:cNvSpPr/>
      </dsp:nvSpPr>
      <dsp:spPr>
        <a:xfrm>
          <a:off x="0" y="4264646"/>
          <a:ext cx="2151710" cy="106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lvl="0" algn="l" defTabSz="2266950">
            <a:lnSpc>
              <a:spcPct val="90000"/>
            </a:lnSpc>
            <a:spcBef>
              <a:spcPct val="0"/>
            </a:spcBef>
            <a:spcAft>
              <a:spcPct val="35000"/>
            </a:spcAft>
          </a:pPr>
          <a:endParaRPr lang="es-MX" sz="5100" kern="1200" dirty="0"/>
        </a:p>
      </dsp:txBody>
      <dsp:txXfrm>
        <a:off x="0" y="4264646"/>
        <a:ext cx="2151710" cy="1065998"/>
      </dsp:txXfrm>
    </dsp:sp>
    <dsp:sp modelId="{6B97794D-D2C2-48BD-B7EB-ABFF3C049F4F}">
      <dsp:nvSpPr>
        <dsp:cNvPr id="0" name=""/>
        <dsp:cNvSpPr/>
      </dsp:nvSpPr>
      <dsp:spPr>
        <a:xfrm>
          <a:off x="2313088" y="4313053"/>
          <a:ext cx="8445461" cy="96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s-MX" sz="1500" kern="1200" dirty="0" smtClean="0"/>
            <a:t> </a:t>
          </a:r>
          <a:endParaRPr lang="es-MX" sz="1500" kern="1200" dirty="0"/>
        </a:p>
      </dsp:txBody>
      <dsp:txXfrm>
        <a:off x="2313088" y="4313053"/>
        <a:ext cx="8445461" cy="968143"/>
      </dsp:txXfrm>
    </dsp:sp>
    <dsp:sp modelId="{B8AD7785-5507-49A7-A0FA-17FC5FC94C43}">
      <dsp:nvSpPr>
        <dsp:cNvPr id="0" name=""/>
        <dsp:cNvSpPr/>
      </dsp:nvSpPr>
      <dsp:spPr>
        <a:xfrm>
          <a:off x="2151710" y="5281197"/>
          <a:ext cx="8606840" cy="0"/>
        </a:xfrm>
        <a:prstGeom prst="line">
          <a:avLst/>
        </a:prstGeom>
        <a:solidFill>
          <a:schemeClr val="accent1">
            <a:hueOff val="0"/>
            <a:satOff val="0"/>
            <a:lumOff val="0"/>
            <a:alphaOff val="0"/>
          </a:schemeClr>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12007-6322-40BC-A6B1-7D713598D4B7}">
      <dsp:nvSpPr>
        <dsp:cNvPr id="0" name=""/>
        <dsp:cNvSpPr/>
      </dsp:nvSpPr>
      <dsp:spPr>
        <a:xfrm>
          <a:off x="4489894" y="3684693"/>
          <a:ext cx="3382378" cy="1733973"/>
        </a:xfrm>
        <a:prstGeom prst="roundRect">
          <a:avLst>
            <a:gd name="adj" fmla="val 10000"/>
          </a:avLst>
        </a:prstGeom>
        <a:solidFill>
          <a:schemeClr val="lt1">
            <a:alpha val="90000"/>
            <a:hueOff val="0"/>
            <a:satOff val="0"/>
            <a:lumOff val="0"/>
            <a:alphaOff val="0"/>
          </a:schemeClr>
        </a:solidFill>
        <a:ln w="28575" cap="rnd" cmpd="sng" algn="ctr">
          <a:solidFill>
            <a:srgbClr val="6600FF"/>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14300" lvl="1" indent="-114300" algn="r" defTabSz="577850">
            <a:lnSpc>
              <a:spcPct val="90000"/>
            </a:lnSpc>
            <a:spcBef>
              <a:spcPct val="0"/>
            </a:spcBef>
            <a:spcAft>
              <a:spcPct val="15000"/>
            </a:spcAft>
            <a:buChar char="••"/>
          </a:pPr>
          <a:r>
            <a:rPr lang="es-MX" sz="1300" kern="1200" dirty="0" smtClean="0">
              <a:solidFill>
                <a:srgbClr val="3333CC"/>
              </a:solidFill>
            </a:rPr>
            <a:t>   Permite resolver problemas de interoperabilidad entre los diferentes dispositivos y plataformas</a:t>
          </a:r>
          <a:endParaRPr lang="es-MX" sz="1300" kern="1200" dirty="0">
            <a:solidFill>
              <a:srgbClr val="3333CC"/>
            </a:solidFill>
          </a:endParaRPr>
        </a:p>
      </dsp:txBody>
      <dsp:txXfrm>
        <a:off x="5542697" y="4156276"/>
        <a:ext cx="2291484" cy="1224300"/>
      </dsp:txXfrm>
    </dsp:sp>
    <dsp:sp modelId="{39017F68-789A-4540-B16B-BFE5EDA6372E}">
      <dsp:nvSpPr>
        <dsp:cNvPr id="0" name=""/>
        <dsp:cNvSpPr/>
      </dsp:nvSpPr>
      <dsp:spPr>
        <a:xfrm>
          <a:off x="92280" y="3684693"/>
          <a:ext cx="3115820" cy="1733973"/>
        </a:xfrm>
        <a:prstGeom prst="roundRect">
          <a:avLst>
            <a:gd name="adj" fmla="val 10000"/>
          </a:avLst>
        </a:prstGeom>
        <a:noFill/>
        <a:ln w="28575" cap="rnd" cmpd="sng" algn="ctr">
          <a:solidFill>
            <a:srgbClr val="00B0F0"/>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114300" lvl="1" indent="-114300" algn="l" defTabSz="577850">
            <a:lnSpc>
              <a:spcPct val="90000"/>
            </a:lnSpc>
            <a:spcBef>
              <a:spcPct val="0"/>
            </a:spcBef>
            <a:spcAft>
              <a:spcPct val="15000"/>
            </a:spcAft>
            <a:buChar char="••"/>
          </a:pPr>
          <a:r>
            <a:rPr lang="es-MX" sz="1300" kern="1200" dirty="0" smtClean="0">
              <a:solidFill>
                <a:srgbClr val="3333CC"/>
              </a:solidFill>
            </a:rPr>
            <a:t>Permite reducir los costos y los tiempos que se invierten en localizar información útil en la web, dado que actualmente se realiza un análisis semántico</a:t>
          </a:r>
          <a:endParaRPr lang="es-MX" sz="1300" kern="1200" dirty="0">
            <a:effectLst>
              <a:outerShdw blurRad="38100" dist="38100" dir="2700000" algn="tl">
                <a:srgbClr val="000000">
                  <a:alpha val="43137"/>
                </a:srgbClr>
              </a:outerShdw>
            </a:effectLst>
          </a:endParaRPr>
        </a:p>
      </dsp:txBody>
      <dsp:txXfrm>
        <a:off x="130370" y="4156276"/>
        <a:ext cx="2104894" cy="1224300"/>
      </dsp:txXfrm>
    </dsp:sp>
    <dsp:sp modelId="{9A3D4DCD-334B-44E7-AC65-7D7C1D43480E}">
      <dsp:nvSpPr>
        <dsp:cNvPr id="0" name=""/>
        <dsp:cNvSpPr/>
      </dsp:nvSpPr>
      <dsp:spPr>
        <a:xfrm>
          <a:off x="4772794" y="16594"/>
          <a:ext cx="3088061" cy="1733973"/>
        </a:xfrm>
        <a:prstGeom prst="roundRect">
          <a:avLst>
            <a:gd name="adj" fmla="val 10000"/>
          </a:avLst>
        </a:prstGeom>
        <a:noFill/>
        <a:ln w="28575" cap="rnd" cmpd="sng" algn="ctr">
          <a:solidFill>
            <a:srgbClr val="99FF33"/>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r" defTabSz="666750">
            <a:lnSpc>
              <a:spcPct val="90000"/>
            </a:lnSpc>
            <a:spcBef>
              <a:spcPct val="0"/>
            </a:spcBef>
            <a:spcAft>
              <a:spcPct val="15000"/>
            </a:spcAft>
            <a:buChar char="••"/>
          </a:pPr>
          <a:r>
            <a:rPr lang="es-MX" sz="1500" kern="1200" dirty="0" smtClean="0">
              <a:solidFill>
                <a:srgbClr val="3333CC"/>
              </a:solidFill>
            </a:rPr>
            <a:t>Permite utilizar un método para integrar recursos con diferentes formatos</a:t>
          </a:r>
          <a:endParaRPr lang="es-MX" sz="1500" kern="1200" dirty="0"/>
        </a:p>
      </dsp:txBody>
      <dsp:txXfrm>
        <a:off x="5737302" y="54684"/>
        <a:ext cx="2085463" cy="1224300"/>
      </dsp:txXfrm>
    </dsp:sp>
    <dsp:sp modelId="{4E70B568-EE1A-464C-AB0C-3A48377F2132}">
      <dsp:nvSpPr>
        <dsp:cNvPr id="0" name=""/>
        <dsp:cNvSpPr/>
      </dsp:nvSpPr>
      <dsp:spPr>
        <a:xfrm>
          <a:off x="0" y="0"/>
          <a:ext cx="3038058" cy="1733973"/>
        </a:xfrm>
        <a:prstGeom prst="roundRect">
          <a:avLst>
            <a:gd name="adj" fmla="val 10000"/>
          </a:avLst>
        </a:prstGeom>
        <a:solidFill>
          <a:schemeClr val="lt1">
            <a:alpha val="90000"/>
            <a:hueOff val="0"/>
            <a:satOff val="0"/>
            <a:lumOff val="0"/>
            <a:alphaOff val="0"/>
          </a:schemeClr>
        </a:solidFill>
        <a:ln w="28575" cap="rnd" cmpd="sng" algn="ctr">
          <a:solidFill>
            <a:srgbClr val="99FF33"/>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MX" sz="1400" kern="1200" dirty="0" smtClean="0">
              <a:solidFill>
                <a:srgbClr val="3333CC"/>
              </a:solidFill>
            </a:rPr>
            <a:t>Permite organizar la gran cantidad de información y datos sueltos existentes en la web actual</a:t>
          </a:r>
          <a:r>
            <a:rPr lang="es-MX" sz="1100" kern="1200" dirty="0" smtClean="0">
              <a:solidFill>
                <a:srgbClr val="FF0000"/>
              </a:solidFill>
            </a:rPr>
            <a:t>.</a:t>
          </a:r>
          <a:endParaRPr lang="es-MX" sz="1100" kern="1200" dirty="0"/>
        </a:p>
      </dsp:txBody>
      <dsp:txXfrm>
        <a:off x="38090" y="38090"/>
        <a:ext cx="2050460" cy="1224300"/>
      </dsp:txXfrm>
    </dsp:sp>
    <dsp:sp modelId="{E380225F-1D28-4B2E-A1B7-477791CA6CBD}">
      <dsp:nvSpPr>
        <dsp:cNvPr id="0" name=""/>
        <dsp:cNvSpPr/>
      </dsp:nvSpPr>
      <dsp:spPr>
        <a:xfrm>
          <a:off x="1663530" y="308864"/>
          <a:ext cx="2346282" cy="2346282"/>
        </a:xfrm>
        <a:prstGeom prst="pieWedge">
          <a:avLst/>
        </a:prstGeom>
        <a:solidFill>
          <a:srgbClr val="6600FF"/>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26720" tIns="426720" rIns="426720" bIns="426720" numCol="1" spcCol="1270" anchor="ctr" anchorCtr="0">
          <a:noAutofit/>
        </a:bodyPr>
        <a:lstStyle/>
        <a:p>
          <a:pPr lvl="0" algn="ctr" defTabSz="2667000">
            <a:lnSpc>
              <a:spcPct val="90000"/>
            </a:lnSpc>
            <a:spcBef>
              <a:spcPct val="0"/>
            </a:spcBef>
            <a:spcAft>
              <a:spcPct val="35000"/>
            </a:spcAft>
          </a:pPr>
          <a:r>
            <a:rPr lang="es-MX" sz="6000" kern="1200" dirty="0" smtClean="0"/>
            <a:t>1</a:t>
          </a:r>
          <a:endParaRPr lang="es-MX" sz="6000" kern="1200" dirty="0"/>
        </a:p>
      </dsp:txBody>
      <dsp:txXfrm>
        <a:off x="2350740" y="996074"/>
        <a:ext cx="1659072" cy="1659072"/>
      </dsp:txXfrm>
    </dsp:sp>
    <dsp:sp modelId="{104C7E31-A35D-4279-AB01-86AC8954C8AA}">
      <dsp:nvSpPr>
        <dsp:cNvPr id="0" name=""/>
        <dsp:cNvSpPr/>
      </dsp:nvSpPr>
      <dsp:spPr>
        <a:xfrm rot="5400000">
          <a:off x="4118186" y="308864"/>
          <a:ext cx="2346282" cy="2346282"/>
        </a:xfrm>
        <a:prstGeom prst="pieWedge">
          <a:avLst/>
        </a:prstGeom>
        <a:solidFill>
          <a:srgbClr val="00B0F0"/>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26720" tIns="426720" rIns="426720" bIns="426720" numCol="1" spcCol="1270" anchor="ctr" anchorCtr="0">
          <a:noAutofit/>
        </a:bodyPr>
        <a:lstStyle/>
        <a:p>
          <a:pPr lvl="0" algn="r" defTabSz="2667000">
            <a:lnSpc>
              <a:spcPct val="90000"/>
            </a:lnSpc>
            <a:spcBef>
              <a:spcPct val="0"/>
            </a:spcBef>
            <a:spcAft>
              <a:spcPct val="35000"/>
            </a:spcAft>
          </a:pPr>
          <a:r>
            <a:rPr lang="es-MX" sz="6000" kern="1200" dirty="0" smtClean="0"/>
            <a:t>2</a:t>
          </a:r>
          <a:endParaRPr lang="es-MX" sz="6000" kern="1200" dirty="0"/>
        </a:p>
      </dsp:txBody>
      <dsp:txXfrm rot="-5400000">
        <a:off x="4118186" y="996074"/>
        <a:ext cx="1659072" cy="1659072"/>
      </dsp:txXfrm>
    </dsp:sp>
    <dsp:sp modelId="{C3F913F1-C1F9-40DB-8871-9A4DEA1117F8}">
      <dsp:nvSpPr>
        <dsp:cNvPr id="0" name=""/>
        <dsp:cNvSpPr/>
      </dsp:nvSpPr>
      <dsp:spPr>
        <a:xfrm rot="10800000">
          <a:off x="4118186" y="2763520"/>
          <a:ext cx="2346282" cy="2346282"/>
        </a:xfrm>
        <a:prstGeom prst="pieWedge">
          <a:avLst/>
        </a:prstGeom>
        <a:solidFill>
          <a:srgbClr val="88FF11"/>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26720" tIns="426720" rIns="426720" bIns="426720" numCol="1" spcCol="1270" anchor="ctr" anchorCtr="0">
          <a:noAutofit/>
        </a:bodyPr>
        <a:lstStyle/>
        <a:p>
          <a:pPr lvl="0" algn="ctr" defTabSz="2667000">
            <a:lnSpc>
              <a:spcPct val="90000"/>
            </a:lnSpc>
            <a:spcBef>
              <a:spcPct val="0"/>
            </a:spcBef>
            <a:spcAft>
              <a:spcPct val="35000"/>
            </a:spcAft>
          </a:pPr>
          <a:r>
            <a:rPr lang="es-MX" sz="6000" kern="1200" dirty="0" smtClean="0">
              <a:effectLst>
                <a:outerShdw blurRad="38100" dist="38100" dir="2700000" algn="tl">
                  <a:srgbClr val="000000">
                    <a:alpha val="43137"/>
                  </a:srgbClr>
                </a:outerShdw>
              </a:effectLst>
            </a:rPr>
            <a:t>3</a:t>
          </a:r>
          <a:endParaRPr lang="es-MX" sz="6000" kern="1200" dirty="0">
            <a:effectLst>
              <a:outerShdw blurRad="38100" dist="38100" dir="2700000" algn="tl">
                <a:srgbClr val="000000">
                  <a:alpha val="43137"/>
                </a:srgbClr>
              </a:outerShdw>
            </a:effectLst>
          </a:endParaRPr>
        </a:p>
      </dsp:txBody>
      <dsp:txXfrm rot="10800000">
        <a:off x="4118186" y="2763520"/>
        <a:ext cx="1659072" cy="1659072"/>
      </dsp:txXfrm>
    </dsp:sp>
    <dsp:sp modelId="{911D661B-4432-470F-8585-C40F0C595D56}">
      <dsp:nvSpPr>
        <dsp:cNvPr id="0" name=""/>
        <dsp:cNvSpPr/>
      </dsp:nvSpPr>
      <dsp:spPr>
        <a:xfrm rot="16200000">
          <a:off x="1663530" y="2763520"/>
          <a:ext cx="2346282" cy="2346282"/>
        </a:xfrm>
        <a:prstGeom prst="pieWedge">
          <a:avLst/>
        </a:prstGeom>
        <a:solidFill>
          <a:srgbClr val="CCFF33"/>
        </a:solidFill>
        <a:ln w="28575">
          <a:solidFill>
            <a:srgbClr val="99FF33"/>
          </a:solid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26720" tIns="426720" rIns="426720" bIns="426720" numCol="1" spcCol="1270" anchor="ctr" anchorCtr="0">
          <a:noAutofit/>
        </a:bodyPr>
        <a:lstStyle/>
        <a:p>
          <a:pPr lvl="0" algn="r" defTabSz="2667000">
            <a:lnSpc>
              <a:spcPct val="90000"/>
            </a:lnSpc>
            <a:spcBef>
              <a:spcPct val="0"/>
            </a:spcBef>
            <a:spcAft>
              <a:spcPct val="35000"/>
            </a:spcAft>
          </a:pPr>
          <a:r>
            <a:rPr lang="es-MX" sz="6000" kern="1200" dirty="0" smtClean="0"/>
            <a:t>4</a:t>
          </a:r>
          <a:endParaRPr lang="es-MX" sz="6000" kern="1200" dirty="0"/>
        </a:p>
      </dsp:txBody>
      <dsp:txXfrm rot="5400000">
        <a:off x="2350740" y="2763520"/>
        <a:ext cx="1659072" cy="1659072"/>
      </dsp:txXfrm>
    </dsp:sp>
    <dsp:sp modelId="{E0363512-BC99-4A34-8637-1F0C46512837}">
      <dsp:nvSpPr>
        <dsp:cNvPr id="0" name=""/>
        <dsp:cNvSpPr/>
      </dsp:nvSpPr>
      <dsp:spPr>
        <a:xfrm>
          <a:off x="3658954" y="2221653"/>
          <a:ext cx="810090" cy="704426"/>
        </a:xfrm>
        <a:prstGeom prst="circularArrow">
          <a:avLst/>
        </a:prstGeom>
        <a:solidFill>
          <a:srgbClr val="99FF33"/>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8475FB7-8791-4E82-8AD3-BC0B635AF0BC}">
      <dsp:nvSpPr>
        <dsp:cNvPr id="0" name=""/>
        <dsp:cNvSpPr/>
      </dsp:nvSpPr>
      <dsp:spPr>
        <a:xfrm rot="10800000">
          <a:off x="3658954" y="2492586"/>
          <a:ext cx="810090" cy="704426"/>
        </a:xfrm>
        <a:prstGeom prst="circularArrow">
          <a:avLst/>
        </a:prstGeom>
        <a:solidFill>
          <a:srgbClr val="6600FF"/>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5552076" y="-3177891"/>
          <a:ext cx="910044" cy="7588300"/>
        </a:xfrm>
        <a:prstGeom prst="round2SameRect">
          <a:avLst/>
        </a:prstGeom>
        <a:solidFill>
          <a:srgbClr val="00FF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effectLst>
                <a:outerShdw blurRad="38100" dist="38100" dir="2700000" algn="tl">
                  <a:srgbClr val="000000">
                    <a:alpha val="43137"/>
                  </a:srgbClr>
                </a:outerShdw>
              </a:effectLst>
            </a:rPr>
            <a:t>La Web ha cambiado la forma en la que nos comunicamos, hacemos negocios y realizamos nuestro trabajo, la comunicación prácticamente con todo el mundo en cualquier momento y a bajo coste es posible hoy en día. </a:t>
          </a:r>
          <a:endParaRPr lang="es-GT" sz="1500" kern="1200" dirty="0">
            <a:solidFill>
              <a:schemeClr val="bg1"/>
            </a:solidFill>
            <a:effectLst>
              <a:outerShdw blurRad="38100" dist="38100" dir="2700000" algn="tl">
                <a:srgbClr val="000000">
                  <a:alpha val="43137"/>
                </a:srgbClr>
              </a:outerShdw>
            </a:effectLst>
          </a:endParaRPr>
        </a:p>
      </dsp:txBody>
      <dsp:txXfrm rot="-5400000">
        <a:off x="2212949" y="205661"/>
        <a:ext cx="7543875" cy="821194"/>
      </dsp:txXfrm>
    </dsp:sp>
    <dsp:sp modelId="{AF327FD8-0DE6-4D90-B421-E1E203784704}">
      <dsp:nvSpPr>
        <dsp:cNvPr id="0" name=""/>
        <dsp:cNvSpPr/>
      </dsp:nvSpPr>
      <dsp:spPr>
        <a:xfrm>
          <a:off x="0" y="2551"/>
          <a:ext cx="2212441" cy="1227414"/>
        </a:xfrm>
        <a:prstGeom prst="roundRect">
          <a:avLst/>
        </a:prstGeom>
        <a:solidFill>
          <a:srgbClr val="00FF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effectLst>
                <a:outerShdw blurRad="38100" dist="38100" dir="2700000" algn="tl">
                  <a:srgbClr val="000000">
                    <a:alpha val="43137"/>
                  </a:srgbClr>
                </a:outerShdw>
              </a:effectLst>
            </a:rPr>
            <a:t>1.</a:t>
          </a:r>
          <a:endParaRPr lang="es-GT" sz="2400" b="0" kern="1200" dirty="0">
            <a:solidFill>
              <a:schemeClr val="bg1"/>
            </a:solidFill>
            <a:effectLst>
              <a:outerShdw blurRad="38100" dist="38100" dir="2700000" algn="tl">
                <a:srgbClr val="000000">
                  <a:alpha val="43137"/>
                </a:srgbClr>
              </a:outerShdw>
            </a:effectLst>
          </a:endParaRPr>
        </a:p>
      </dsp:txBody>
      <dsp:txXfrm>
        <a:off x="59917" y="62468"/>
        <a:ext cx="2092607" cy="1107580"/>
      </dsp:txXfrm>
    </dsp:sp>
    <dsp:sp modelId="{FF126962-72F6-4776-90E7-3C812294C10D}">
      <dsp:nvSpPr>
        <dsp:cNvPr id="0" name=""/>
        <dsp:cNvSpPr/>
      </dsp:nvSpPr>
      <dsp:spPr>
        <a:xfrm rot="5400000">
          <a:off x="5519734" y="-1885813"/>
          <a:ext cx="981931" cy="7581718"/>
        </a:xfrm>
        <a:prstGeom prst="round2SameRect">
          <a:avLst/>
        </a:prstGeom>
        <a:solidFill>
          <a:srgbClr val="88FF11">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effectLst>
                <a:outerShdw blurRad="38100" dist="38100" dir="2700000" algn="tl">
                  <a:srgbClr val="000000">
                    <a:alpha val="43137"/>
                  </a:srgbClr>
                </a:outerShdw>
              </a:effectLst>
            </a:rPr>
            <a:t>Podemos realizar transacciones económicas a través de Internet. Tenemos acceso a millones de recursos, independientemente de nuestra situación geográfica e idioma. </a:t>
          </a:r>
          <a:endParaRPr lang="es-GT" sz="1500" kern="1200" dirty="0">
            <a:solidFill>
              <a:schemeClr val="bg1"/>
            </a:solidFill>
            <a:effectLst>
              <a:outerShdw blurRad="38100" dist="38100" dir="2700000" algn="tl">
                <a:srgbClr val="000000">
                  <a:alpha val="43137"/>
                </a:srgbClr>
              </a:outerShdw>
            </a:effectLst>
          </a:endParaRPr>
        </a:p>
      </dsp:txBody>
      <dsp:txXfrm rot="-5400000">
        <a:off x="2219841" y="1462014"/>
        <a:ext cx="7533784" cy="886063"/>
      </dsp:txXfrm>
    </dsp:sp>
    <dsp:sp modelId="{E7F102E5-F561-42C0-ABB1-C91DC95C802E}">
      <dsp:nvSpPr>
        <dsp:cNvPr id="0" name=""/>
        <dsp:cNvSpPr/>
      </dsp:nvSpPr>
      <dsp:spPr>
        <a:xfrm>
          <a:off x="507" y="1291337"/>
          <a:ext cx="2219333" cy="1227414"/>
        </a:xfrm>
        <a:prstGeom prst="roundRect">
          <a:avLst/>
        </a:prstGeom>
        <a:solidFill>
          <a:srgbClr val="88FF11"/>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effectLst>
                <a:outerShdw blurRad="38100" dist="38100" dir="2700000" algn="tl">
                  <a:srgbClr val="000000">
                    <a:alpha val="43137"/>
                  </a:srgbClr>
                </a:outerShdw>
              </a:effectLst>
            </a:rPr>
            <a:t>2.</a:t>
          </a:r>
          <a:endParaRPr lang="es-GT" sz="2400" b="0" kern="1200" dirty="0">
            <a:solidFill>
              <a:schemeClr val="bg1"/>
            </a:solidFill>
            <a:effectLst>
              <a:outerShdw blurRad="38100" dist="38100" dir="2700000" algn="tl">
                <a:srgbClr val="000000">
                  <a:alpha val="43137"/>
                </a:srgbClr>
              </a:outerShdw>
            </a:effectLst>
          </a:endParaRPr>
        </a:p>
      </dsp:txBody>
      <dsp:txXfrm>
        <a:off x="60424" y="1351254"/>
        <a:ext cx="2099499" cy="1107580"/>
      </dsp:txXfrm>
    </dsp:sp>
    <dsp:sp modelId="{2CAB6DE5-77C9-4CC6-8310-31E6BE965580}">
      <dsp:nvSpPr>
        <dsp:cNvPr id="0" name=""/>
        <dsp:cNvSpPr/>
      </dsp:nvSpPr>
      <dsp:spPr>
        <a:xfrm rot="5400000">
          <a:off x="5542321" y="-574815"/>
          <a:ext cx="981931" cy="7537292"/>
        </a:xfrm>
        <a:prstGeom prst="round2SameRect">
          <a:avLst/>
        </a:prstGeom>
        <a:solidFill>
          <a:srgbClr val="00FF99">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effectLst>
                <a:outerShdw blurRad="38100" dist="38100" dir="2700000" algn="tl">
                  <a:srgbClr val="000000">
                    <a:alpha val="43137"/>
                  </a:srgbClr>
                </a:outerShdw>
              </a:effectLst>
            </a:rPr>
            <a:t>Sin embargo, al mismo tiempo, estos factores que han propiciado el éxito de la Web, también han originado sus principales problemas: sobrecarga de información y heterogeneidad de fuentes de información con el consiguiente problema de interoperabilidad.</a:t>
          </a:r>
          <a:endParaRPr lang="es-GT" sz="1500" kern="1200" dirty="0">
            <a:solidFill>
              <a:schemeClr val="bg1"/>
            </a:solidFill>
            <a:effectLst>
              <a:outerShdw blurRad="38100" dist="38100" dir="2700000" algn="tl">
                <a:srgbClr val="000000">
                  <a:alpha val="43137"/>
                </a:srgbClr>
              </a:outerShdw>
            </a:effectLst>
          </a:endParaRPr>
        </a:p>
      </dsp:txBody>
      <dsp:txXfrm rot="-5400000">
        <a:off x="2264641" y="2750799"/>
        <a:ext cx="7489358" cy="886063"/>
      </dsp:txXfrm>
    </dsp:sp>
    <dsp:sp modelId="{0FA962D9-216F-40F3-9302-8DB27B3FD49D}">
      <dsp:nvSpPr>
        <dsp:cNvPr id="0" name=""/>
        <dsp:cNvSpPr/>
      </dsp:nvSpPr>
      <dsp:spPr>
        <a:xfrm>
          <a:off x="507" y="2580123"/>
          <a:ext cx="2264134" cy="1227414"/>
        </a:xfrm>
        <a:prstGeom prst="roundRect">
          <a:avLst/>
        </a:prstGeom>
        <a:solidFill>
          <a:srgbClr val="00FF99"/>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effectLst>
                <a:outerShdw blurRad="38100" dist="38100" dir="2700000" algn="tl">
                  <a:srgbClr val="000000">
                    <a:alpha val="43137"/>
                  </a:srgbClr>
                </a:outerShdw>
              </a:effectLst>
            </a:rPr>
            <a:t>3.</a:t>
          </a:r>
          <a:endParaRPr lang="es-GT" sz="2400" b="0" kern="1200" dirty="0">
            <a:solidFill>
              <a:schemeClr val="bg1"/>
            </a:solidFill>
            <a:effectLst>
              <a:outerShdw blurRad="38100" dist="38100" dir="2700000" algn="tl">
                <a:srgbClr val="000000">
                  <a:alpha val="43137"/>
                </a:srgbClr>
              </a:outerShdw>
            </a:effectLst>
          </a:endParaRPr>
        </a:p>
      </dsp:txBody>
      <dsp:txXfrm>
        <a:off x="60424" y="2640040"/>
        <a:ext cx="2144300" cy="1107580"/>
      </dsp:txXfrm>
    </dsp:sp>
    <dsp:sp modelId="{700383A7-D8D7-4A8D-95FB-71FE3FA91441}">
      <dsp:nvSpPr>
        <dsp:cNvPr id="0" name=""/>
        <dsp:cNvSpPr/>
      </dsp:nvSpPr>
      <dsp:spPr>
        <a:xfrm rot="5400000">
          <a:off x="5548901" y="721175"/>
          <a:ext cx="981931" cy="7522882"/>
        </a:xfrm>
        <a:prstGeom prst="round2SameRect">
          <a:avLst/>
        </a:prstGeom>
        <a:solidFill>
          <a:srgbClr val="00B0F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effectLst>
                <a:outerShdw blurRad="38100" dist="38100" dir="2700000" algn="tl">
                  <a:srgbClr val="000000">
                    <a:alpha val="43137"/>
                  </a:srgbClr>
                </a:outerShdw>
              </a:effectLst>
            </a:rPr>
            <a:t>La Web Semántica ayuda a resolver estos dos importantes problemas permitiendo a los usuarios delegar tareas en software. Gracias a la semántica en la Web, el software es capaz de procesar su contenido, razonar con este, combinarlo y realizar deducciones lógicas para resolver problemas cotidianos automáticamente.</a:t>
          </a:r>
          <a:endParaRPr lang="es-GT" sz="1500" kern="1200" dirty="0">
            <a:solidFill>
              <a:schemeClr val="bg1"/>
            </a:solidFill>
            <a:effectLst>
              <a:outerShdw blurRad="38100" dist="38100" dir="2700000" algn="tl">
                <a:srgbClr val="000000">
                  <a:alpha val="43137"/>
                </a:srgbClr>
              </a:outerShdw>
            </a:effectLst>
          </a:endParaRPr>
        </a:p>
      </dsp:txBody>
      <dsp:txXfrm rot="-5400000">
        <a:off x="2278426" y="4039584"/>
        <a:ext cx="7474948" cy="886063"/>
      </dsp:txXfrm>
    </dsp:sp>
    <dsp:sp modelId="{458D3F1E-EF6D-4B6E-8DE0-1A861BC90F85}">
      <dsp:nvSpPr>
        <dsp:cNvPr id="0" name=""/>
        <dsp:cNvSpPr/>
      </dsp:nvSpPr>
      <dsp:spPr>
        <a:xfrm>
          <a:off x="507" y="3868909"/>
          <a:ext cx="2277918" cy="1227414"/>
        </a:xfrm>
        <a:prstGeom prst="roundRect">
          <a:avLst/>
        </a:prstGeom>
        <a:solidFill>
          <a:srgbClr val="00B0F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solidFill>
                <a:schemeClr val="bg1"/>
              </a:solidFill>
              <a:effectLst>
                <a:outerShdw blurRad="38100" dist="38100" dir="2700000" algn="tl">
                  <a:srgbClr val="000000">
                    <a:alpha val="43137"/>
                  </a:srgbClr>
                </a:outerShdw>
              </a:effectLst>
            </a:rPr>
            <a:t>4.</a:t>
          </a:r>
          <a:endParaRPr lang="es-GT" sz="2400" b="0" kern="1200" dirty="0">
            <a:solidFill>
              <a:schemeClr val="bg1"/>
            </a:solidFill>
            <a:effectLst>
              <a:outerShdw blurRad="38100" dist="38100" dir="2700000" algn="tl">
                <a:srgbClr val="000000">
                  <a:alpha val="43137"/>
                </a:srgbClr>
              </a:outerShdw>
            </a:effectLst>
          </a:endParaRPr>
        </a:p>
      </dsp:txBody>
      <dsp:txXfrm>
        <a:off x="60424" y="3928826"/>
        <a:ext cx="2158084" cy="1107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6E1C36-8753-4297-A3CC-8A4F63162493}">
      <dsp:nvSpPr>
        <dsp:cNvPr id="0" name=""/>
        <dsp:cNvSpPr/>
      </dsp:nvSpPr>
      <dsp:spPr>
        <a:xfrm>
          <a:off x="6247" y="632093"/>
          <a:ext cx="2181041" cy="2617249"/>
        </a:xfrm>
        <a:prstGeom prst="roundRect">
          <a:avLst>
            <a:gd name="adj" fmla="val 5000"/>
          </a:avLst>
        </a:prstGeom>
        <a:solidFill>
          <a:srgbClr val="FF3300"/>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es-MX" sz="2600" kern="1200" dirty="0" smtClean="0"/>
            <a:t>1.</a:t>
          </a:r>
          <a:endParaRPr lang="es-MX" sz="2600" kern="1200" dirty="0"/>
        </a:p>
      </dsp:txBody>
      <dsp:txXfrm rot="16200000">
        <a:off x="-848720" y="1487061"/>
        <a:ext cx="2146144" cy="436208"/>
      </dsp:txXfrm>
    </dsp:sp>
    <dsp:sp modelId="{E576F4AE-E971-4198-BC92-984C2423DC46}">
      <dsp:nvSpPr>
        <dsp:cNvPr id="0" name=""/>
        <dsp:cNvSpPr/>
      </dsp:nvSpPr>
      <dsp:spPr>
        <a:xfrm>
          <a:off x="442455" y="632093"/>
          <a:ext cx="1624875" cy="2617249"/>
        </a:xfrm>
        <a:prstGeom prst="rect">
          <a:avLst/>
        </a:prstGeom>
        <a:noFill/>
        <a:ln>
          <a:noFill/>
        </a:ln>
        <a:effectLst>
          <a:outerShdw blurRad="38100" dist="254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51435" rIns="0" bIns="0" numCol="1" spcCol="1270" anchor="t" anchorCtr="0">
          <a:noAutofit/>
        </a:bodyPr>
        <a:lstStyle/>
        <a:p>
          <a:pPr lvl="0" algn="just" defTabSz="666750">
            <a:lnSpc>
              <a:spcPct val="90000"/>
            </a:lnSpc>
            <a:spcBef>
              <a:spcPct val="0"/>
            </a:spcBef>
            <a:spcAft>
              <a:spcPct val="35000"/>
            </a:spcAft>
          </a:pPr>
          <a:r>
            <a:rPr lang="es-MX" sz="1500" kern="1200" dirty="0" smtClean="0"/>
            <a:t>Ante la imposibilidad de compartir la información entre computadoras con la Web actual, estos autores propusieron adaptar los documentos de Internet con una nueva tecnología</a:t>
          </a:r>
          <a:endParaRPr lang="es-MX" sz="1500" kern="1200" dirty="0"/>
        </a:p>
      </dsp:txBody>
      <dsp:txXfrm>
        <a:off x="442455" y="632093"/>
        <a:ext cx="1624875" cy="2617249"/>
      </dsp:txXfrm>
    </dsp:sp>
    <dsp:sp modelId="{23D6C5B6-D145-4C73-B913-1F83A72DB98D}">
      <dsp:nvSpPr>
        <dsp:cNvPr id="0" name=""/>
        <dsp:cNvSpPr/>
      </dsp:nvSpPr>
      <dsp:spPr>
        <a:xfrm>
          <a:off x="2263624" y="632093"/>
          <a:ext cx="2181041" cy="2617249"/>
        </a:xfrm>
        <a:prstGeom prst="roundRect">
          <a:avLst>
            <a:gd name="adj" fmla="val 5000"/>
          </a:avLst>
        </a:prstGeom>
        <a:solidFill>
          <a:srgbClr val="FF6600"/>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es-MX" sz="2600" kern="1200" dirty="0" smtClean="0"/>
            <a:t>2.</a:t>
          </a:r>
          <a:endParaRPr lang="es-MX" sz="2600" kern="1200" dirty="0"/>
        </a:p>
      </dsp:txBody>
      <dsp:txXfrm rot="16200000">
        <a:off x="1408656" y="1487061"/>
        <a:ext cx="2146144" cy="436208"/>
      </dsp:txXfrm>
    </dsp:sp>
    <dsp:sp modelId="{FFED7219-D4CE-40B8-8C35-F7006DC4185D}">
      <dsp:nvSpPr>
        <dsp:cNvPr id="0" name=""/>
        <dsp:cNvSpPr/>
      </dsp:nvSpPr>
      <dsp:spPr>
        <a:xfrm rot="5400000">
          <a:off x="2082331" y="2710834"/>
          <a:ext cx="384397" cy="327156"/>
        </a:xfrm>
        <a:prstGeom prst="flowChartExtract">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B4AE2BB4-B6A1-4449-BD99-73F24C7EA441}">
      <dsp:nvSpPr>
        <dsp:cNvPr id="0" name=""/>
        <dsp:cNvSpPr/>
      </dsp:nvSpPr>
      <dsp:spPr>
        <a:xfrm>
          <a:off x="2699833" y="632093"/>
          <a:ext cx="1624875" cy="2617249"/>
        </a:xfrm>
        <a:prstGeom prst="rect">
          <a:avLst/>
        </a:prstGeom>
        <a:noFill/>
        <a:ln>
          <a:noFill/>
        </a:ln>
        <a:effectLst>
          <a:outerShdw blurRad="38100" dist="254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54864" rIns="0" bIns="0" numCol="1" spcCol="1270" anchor="t" anchorCtr="0">
          <a:noAutofit/>
        </a:bodyPr>
        <a:lstStyle/>
        <a:p>
          <a:pPr lvl="0" algn="just" defTabSz="711200">
            <a:lnSpc>
              <a:spcPct val="90000"/>
            </a:lnSpc>
            <a:spcBef>
              <a:spcPct val="0"/>
            </a:spcBef>
            <a:spcAft>
              <a:spcPct val="35000"/>
            </a:spcAft>
          </a:pPr>
          <a:r>
            <a:rPr lang="es-MX" sz="1600" kern="1200" dirty="0" smtClean="0">
              <a:solidFill>
                <a:schemeClr val="bg1"/>
              </a:solidFill>
            </a:rPr>
            <a:t>Que permitiera procesar los datos también por computadora, es decir, encontrar la información en forma rápida y eficaz, basándose en el significado y no en los términos</a:t>
          </a:r>
          <a:r>
            <a:rPr lang="es-MX" sz="1600" kern="1200" dirty="0" smtClean="0"/>
            <a:t>.</a:t>
          </a:r>
          <a:endParaRPr lang="es-MX" sz="1600" kern="1200" dirty="0"/>
        </a:p>
      </dsp:txBody>
      <dsp:txXfrm>
        <a:off x="2699833" y="632093"/>
        <a:ext cx="1624875" cy="2617249"/>
      </dsp:txXfrm>
    </dsp:sp>
    <dsp:sp modelId="{CF2A3293-5EFE-472B-8A71-A0A73638ED05}">
      <dsp:nvSpPr>
        <dsp:cNvPr id="0" name=""/>
        <dsp:cNvSpPr/>
      </dsp:nvSpPr>
      <dsp:spPr>
        <a:xfrm>
          <a:off x="4521002" y="632093"/>
          <a:ext cx="2181041" cy="2617249"/>
        </a:xfrm>
        <a:prstGeom prst="roundRect">
          <a:avLst>
            <a:gd name="adj" fmla="val 5000"/>
          </a:avLst>
        </a:prstGeom>
        <a:solidFill>
          <a:srgbClr val="FF9933"/>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es-MX" sz="2600" kern="1200" dirty="0" smtClean="0"/>
            <a:t>3.</a:t>
          </a:r>
          <a:endParaRPr lang="es-MX" sz="2600" kern="1200" dirty="0"/>
        </a:p>
      </dsp:txBody>
      <dsp:txXfrm rot="16200000">
        <a:off x="3666034" y="1487061"/>
        <a:ext cx="2146144" cy="436208"/>
      </dsp:txXfrm>
    </dsp:sp>
    <dsp:sp modelId="{92818EA2-8256-4F3E-BBD1-DF342AEC7E4D}">
      <dsp:nvSpPr>
        <dsp:cNvPr id="0" name=""/>
        <dsp:cNvSpPr/>
      </dsp:nvSpPr>
      <dsp:spPr>
        <a:xfrm rot="5400000">
          <a:off x="4339708" y="2710834"/>
          <a:ext cx="384397" cy="327156"/>
        </a:xfrm>
        <a:prstGeom prst="flowChartExtract">
          <a:avLst/>
        </a:prstGeom>
        <a:solidFill>
          <a:schemeClr val="lt1">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25ED8354-D699-4268-AD35-6B85D8154588}">
      <dsp:nvSpPr>
        <dsp:cNvPr id="0" name=""/>
        <dsp:cNvSpPr/>
      </dsp:nvSpPr>
      <dsp:spPr>
        <a:xfrm>
          <a:off x="4957210" y="632093"/>
          <a:ext cx="1624875" cy="2617249"/>
        </a:xfrm>
        <a:prstGeom prst="rect">
          <a:avLst/>
        </a:prstGeom>
        <a:noFill/>
        <a:ln>
          <a:noFill/>
        </a:ln>
        <a:effectLst>
          <a:outerShdw blurRad="38100" dist="254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1148" rIns="0" bIns="0" numCol="1" spcCol="1270" anchor="t" anchorCtr="0">
          <a:noAutofit/>
        </a:bodyPr>
        <a:lstStyle/>
        <a:p>
          <a:pPr lvl="0" algn="just" defTabSz="533400">
            <a:lnSpc>
              <a:spcPct val="90000"/>
            </a:lnSpc>
            <a:spcBef>
              <a:spcPct val="0"/>
            </a:spcBef>
            <a:spcAft>
              <a:spcPct val="35000"/>
            </a:spcAft>
          </a:pPr>
          <a:endParaRPr lang="es-MX" sz="1200" kern="1200" dirty="0" smtClean="0"/>
        </a:p>
        <a:p>
          <a:pPr lvl="0" algn="just" defTabSz="533400">
            <a:lnSpc>
              <a:spcPct val="90000"/>
            </a:lnSpc>
            <a:spcBef>
              <a:spcPct val="0"/>
            </a:spcBef>
            <a:spcAft>
              <a:spcPct val="35000"/>
            </a:spcAft>
          </a:pPr>
          <a:r>
            <a:rPr lang="es-MX" sz="1200" kern="1200" dirty="0" smtClean="0"/>
            <a:t>La información que contienen actualmente las páginas de Internet, carece de una estructura preestablecida, lo que impide que las máquinas sean incapaces de procesar la información, como si se tratase de un ser humano, es decir, comprendiendo su significado.</a:t>
          </a:r>
          <a:endParaRPr lang="es-MX" sz="1200" kern="1200" dirty="0"/>
        </a:p>
        <a:p>
          <a:pPr lvl="0" algn="l" defTabSz="533400">
            <a:lnSpc>
              <a:spcPct val="90000"/>
            </a:lnSpc>
            <a:spcBef>
              <a:spcPct val="0"/>
            </a:spcBef>
            <a:spcAft>
              <a:spcPct val="35000"/>
            </a:spcAft>
          </a:pPr>
          <a:endParaRPr lang="es-MX" sz="1200" kern="1200" dirty="0"/>
        </a:p>
        <a:p>
          <a:pPr lvl="0" algn="l" defTabSz="533400">
            <a:lnSpc>
              <a:spcPct val="90000"/>
            </a:lnSpc>
            <a:spcBef>
              <a:spcPct val="0"/>
            </a:spcBef>
            <a:spcAft>
              <a:spcPct val="35000"/>
            </a:spcAft>
          </a:pPr>
          <a:endParaRPr lang="es-MX" sz="1200" kern="1200" dirty="0"/>
        </a:p>
      </dsp:txBody>
      <dsp:txXfrm>
        <a:off x="4957210" y="632093"/>
        <a:ext cx="1624875" cy="2617249"/>
      </dsp:txXfrm>
    </dsp:sp>
    <dsp:sp modelId="{D150FD45-C097-49F6-B621-5687009E0A72}">
      <dsp:nvSpPr>
        <dsp:cNvPr id="0" name=""/>
        <dsp:cNvSpPr/>
      </dsp:nvSpPr>
      <dsp:spPr>
        <a:xfrm>
          <a:off x="6778380" y="632093"/>
          <a:ext cx="2181041" cy="2617249"/>
        </a:xfrm>
        <a:prstGeom prst="roundRect">
          <a:avLst>
            <a:gd name="adj" fmla="val 5000"/>
          </a:avLst>
        </a:prstGeom>
        <a:solidFill>
          <a:srgbClr val="FFC000"/>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61722" rIns="80010" bIns="0" numCol="1" spcCol="1270" anchor="t" anchorCtr="0">
          <a:noAutofit/>
        </a:bodyPr>
        <a:lstStyle/>
        <a:p>
          <a:pPr lvl="0" algn="r" defTabSz="800100">
            <a:lnSpc>
              <a:spcPct val="90000"/>
            </a:lnSpc>
            <a:spcBef>
              <a:spcPct val="0"/>
            </a:spcBef>
            <a:spcAft>
              <a:spcPct val="35000"/>
            </a:spcAft>
          </a:pPr>
          <a:r>
            <a:rPr lang="es-MX" sz="1800" kern="1200" dirty="0" smtClean="0">
              <a:solidFill>
                <a:schemeClr val="bg1"/>
              </a:solidFill>
              <a:effectLst>
                <a:outerShdw blurRad="38100" dist="38100" dir="2700000" algn="tl">
                  <a:srgbClr val="000000">
                    <a:alpha val="43137"/>
                  </a:srgbClr>
                </a:outerShdw>
              </a:effectLst>
            </a:rPr>
            <a:t>4.   </a:t>
          </a:r>
          <a:endParaRPr lang="es-MX" sz="1800" kern="1200" dirty="0">
            <a:solidFill>
              <a:schemeClr val="bg1"/>
            </a:solidFill>
            <a:effectLst>
              <a:outerShdw blurRad="38100" dist="38100" dir="2700000" algn="tl">
                <a:srgbClr val="000000">
                  <a:alpha val="43137"/>
                </a:srgbClr>
              </a:outerShdw>
            </a:effectLst>
          </a:endParaRPr>
        </a:p>
      </dsp:txBody>
      <dsp:txXfrm rot="16200000">
        <a:off x="5923411" y="1487061"/>
        <a:ext cx="2146144" cy="436208"/>
      </dsp:txXfrm>
    </dsp:sp>
    <dsp:sp modelId="{81985340-232F-4ACF-BAB2-81BB0811616B}">
      <dsp:nvSpPr>
        <dsp:cNvPr id="0" name=""/>
        <dsp:cNvSpPr/>
      </dsp:nvSpPr>
      <dsp:spPr>
        <a:xfrm rot="5400000">
          <a:off x="6597086" y="2710834"/>
          <a:ext cx="384397" cy="327156"/>
        </a:xfrm>
        <a:prstGeom prst="flowChartExtract">
          <a:avLst/>
        </a:prstGeom>
        <a:solidFill>
          <a:schemeClr val="lt1">
            <a:hueOff val="0"/>
            <a:satOff val="0"/>
            <a:lumOff val="0"/>
            <a:alphaOff val="0"/>
          </a:schemeClr>
        </a:soli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0CD68DC-58DE-4C8D-96D9-3EC8DBE08D80}">
      <dsp:nvSpPr>
        <dsp:cNvPr id="0" name=""/>
        <dsp:cNvSpPr/>
      </dsp:nvSpPr>
      <dsp:spPr>
        <a:xfrm>
          <a:off x="7214588" y="632093"/>
          <a:ext cx="1624875" cy="2617249"/>
        </a:xfrm>
        <a:prstGeom prst="rect">
          <a:avLst/>
        </a:prstGeom>
        <a:noFill/>
        <a:ln>
          <a:noFill/>
        </a:ln>
        <a:effectLst>
          <a:outerShdw blurRad="38100" dist="254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51435" rIns="0" bIns="0" numCol="1" spcCol="1270" anchor="t" anchorCtr="0">
          <a:noAutofit/>
        </a:bodyPr>
        <a:lstStyle/>
        <a:p>
          <a:pPr lvl="0" algn="just" defTabSz="666750">
            <a:lnSpc>
              <a:spcPct val="90000"/>
            </a:lnSpc>
            <a:spcBef>
              <a:spcPct val="0"/>
            </a:spcBef>
            <a:spcAft>
              <a:spcPct val="35000"/>
            </a:spcAft>
          </a:pPr>
          <a:r>
            <a:rPr lang="es-MX" sz="1500" kern="1200" dirty="0" smtClean="0"/>
            <a:t>La Web semántica define un nuevo modelo de Web, con una capacidad muy superior a la que conocemos actualmente, regido por los principios de las búsquedas semánticas y la inteligencia artificial. </a:t>
          </a:r>
          <a:endParaRPr lang="es-MX" sz="1500" kern="1200" dirty="0">
            <a:solidFill>
              <a:schemeClr val="tx1">
                <a:lumMod val="65000"/>
                <a:lumOff val="35000"/>
              </a:schemeClr>
            </a:solidFill>
          </a:endParaRPr>
        </a:p>
      </dsp:txBody>
      <dsp:txXfrm>
        <a:off x="7214588" y="632093"/>
        <a:ext cx="1624875" cy="2617249"/>
      </dsp:txXfrm>
    </dsp:sp>
    <dsp:sp modelId="{63313FC7-722C-4740-99A4-1630F6EA9880}">
      <dsp:nvSpPr>
        <dsp:cNvPr id="0" name=""/>
        <dsp:cNvSpPr/>
      </dsp:nvSpPr>
      <dsp:spPr>
        <a:xfrm>
          <a:off x="9035757" y="632093"/>
          <a:ext cx="2181041" cy="2617249"/>
        </a:xfrm>
        <a:prstGeom prst="roundRect">
          <a:avLst>
            <a:gd name="adj" fmla="val 5000"/>
          </a:avLst>
        </a:prstGeom>
        <a:solidFill>
          <a:srgbClr val="FFFF00"/>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es-MX" sz="2600" kern="1200" dirty="0" smtClean="0">
              <a:solidFill>
                <a:schemeClr val="tx1">
                  <a:lumMod val="65000"/>
                  <a:lumOff val="35000"/>
                </a:schemeClr>
              </a:solidFill>
            </a:rPr>
            <a:t>5.</a:t>
          </a:r>
          <a:endParaRPr lang="es-MX" sz="2600" kern="1200" dirty="0">
            <a:solidFill>
              <a:schemeClr val="tx1">
                <a:lumMod val="65000"/>
                <a:lumOff val="35000"/>
              </a:schemeClr>
            </a:solidFill>
          </a:endParaRPr>
        </a:p>
      </dsp:txBody>
      <dsp:txXfrm rot="16200000">
        <a:off x="8180789" y="1487061"/>
        <a:ext cx="2146144" cy="436208"/>
      </dsp:txXfrm>
    </dsp:sp>
    <dsp:sp modelId="{CE8BB253-A41B-4414-AB0C-1C9E14E8E8A2}">
      <dsp:nvSpPr>
        <dsp:cNvPr id="0" name=""/>
        <dsp:cNvSpPr/>
      </dsp:nvSpPr>
      <dsp:spPr>
        <a:xfrm rot="5400000">
          <a:off x="8854464" y="2710834"/>
          <a:ext cx="384397" cy="327156"/>
        </a:xfrm>
        <a:prstGeom prst="flowChartExtract">
          <a:avLst/>
        </a:prstGeom>
        <a:solidFill>
          <a:schemeClr val="lt1">
            <a:hueOff val="0"/>
            <a:satOff val="0"/>
            <a:lumOff val="0"/>
            <a:alphaOff val="0"/>
          </a:schemeClr>
        </a:soli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FAE7F42-CAEE-495A-877C-B54F1CBB800A}">
      <dsp:nvSpPr>
        <dsp:cNvPr id="0" name=""/>
        <dsp:cNvSpPr/>
      </dsp:nvSpPr>
      <dsp:spPr>
        <a:xfrm>
          <a:off x="9471965" y="632093"/>
          <a:ext cx="1624875" cy="2617249"/>
        </a:xfrm>
        <a:prstGeom prst="rect">
          <a:avLst/>
        </a:prstGeom>
        <a:noFill/>
        <a:ln>
          <a:noFill/>
        </a:ln>
        <a:effectLst>
          <a:outerShdw blurRad="38100" dist="254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41148" rIns="0" bIns="0" numCol="1" spcCol="1270" anchor="t" anchorCtr="0">
          <a:noAutofit/>
        </a:bodyPr>
        <a:lstStyle/>
        <a:p>
          <a:pPr lvl="0" algn="l" defTabSz="533400">
            <a:lnSpc>
              <a:spcPct val="90000"/>
            </a:lnSpc>
            <a:spcBef>
              <a:spcPct val="0"/>
            </a:spcBef>
            <a:spcAft>
              <a:spcPct val="35000"/>
            </a:spcAft>
          </a:pPr>
          <a:endParaRPr lang="es-MX" sz="1200" kern="1200" dirty="0" smtClean="0">
            <a:solidFill>
              <a:schemeClr val="tx1">
                <a:lumMod val="95000"/>
                <a:lumOff val="5000"/>
              </a:schemeClr>
            </a:solidFill>
          </a:endParaRPr>
        </a:p>
        <a:p>
          <a:pPr lvl="0" algn="just" defTabSz="533400">
            <a:lnSpc>
              <a:spcPct val="90000"/>
            </a:lnSpc>
            <a:spcBef>
              <a:spcPct val="0"/>
            </a:spcBef>
            <a:spcAft>
              <a:spcPct val="35000"/>
            </a:spcAft>
          </a:pPr>
          <a:r>
            <a:rPr lang="es-MX" sz="1200" kern="1200" dirty="0" smtClean="0">
              <a:solidFill>
                <a:schemeClr val="tx1">
                  <a:lumMod val="95000"/>
                  <a:lumOff val="5000"/>
                </a:schemeClr>
              </a:solidFill>
            </a:rPr>
            <a:t>Bajo este nuevo modelo, las páginas Web adquieren un significado propio, el cual tiene como objetivo primordial facilitar las búsquedas de información, ajustándose más a satisfacer los intereses de los usuarios que las realizan.</a:t>
          </a:r>
          <a:endParaRPr lang="es-MX" sz="1200" kern="1200" dirty="0">
            <a:solidFill>
              <a:schemeClr val="tx1">
                <a:lumMod val="95000"/>
                <a:lumOff val="5000"/>
              </a:schemeClr>
            </a:solidFill>
          </a:endParaRPr>
        </a:p>
      </dsp:txBody>
      <dsp:txXfrm>
        <a:off x="9471965" y="632093"/>
        <a:ext cx="1624875" cy="26172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43CDD-4F43-481D-BD8A-EBC8A4F5A03A}">
      <dsp:nvSpPr>
        <dsp:cNvPr id="0" name=""/>
        <dsp:cNvSpPr/>
      </dsp:nvSpPr>
      <dsp:spPr>
        <a:xfrm rot="5400000">
          <a:off x="5704485" y="-3384135"/>
          <a:ext cx="605227" cy="7588300"/>
        </a:xfrm>
        <a:prstGeom prst="round2SameRect">
          <a:avLst/>
        </a:prstGeom>
        <a:solidFill>
          <a:srgbClr val="FF33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Es un lenguaje para proporcionar y restringir la estructura y el contenido de los elementos contenidos dentro de documentos XML.</a:t>
          </a:r>
          <a:endParaRPr lang="es-GT" sz="1500" kern="1200" dirty="0">
            <a:solidFill>
              <a:schemeClr val="bg1"/>
            </a:solidFill>
          </a:endParaRPr>
        </a:p>
      </dsp:txBody>
      <dsp:txXfrm rot="-5400000">
        <a:off x="2212949" y="136946"/>
        <a:ext cx="7558755" cy="546137"/>
      </dsp:txXfrm>
    </dsp:sp>
    <dsp:sp modelId="{AF327FD8-0DE6-4D90-B421-E1E203784704}">
      <dsp:nvSpPr>
        <dsp:cNvPr id="0" name=""/>
        <dsp:cNvSpPr/>
      </dsp:nvSpPr>
      <dsp:spPr>
        <a:xfrm>
          <a:off x="0" y="1867"/>
          <a:ext cx="2212441" cy="816295"/>
        </a:xfrm>
        <a:prstGeom prst="roundRect">
          <a:avLst/>
        </a:prstGeom>
        <a:solidFill>
          <a:srgbClr val="FF33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t>XML- </a:t>
          </a:r>
          <a:r>
            <a:rPr lang="es-GT" sz="2400" b="0" kern="1200" dirty="0" err="1" smtClean="0"/>
            <a:t>Schema</a:t>
          </a:r>
          <a:endParaRPr lang="es-GT" sz="2400" b="0" kern="1200" dirty="0"/>
        </a:p>
      </dsp:txBody>
      <dsp:txXfrm>
        <a:off x="39848" y="41715"/>
        <a:ext cx="2132745" cy="736599"/>
      </dsp:txXfrm>
    </dsp:sp>
    <dsp:sp modelId="{FF126962-72F6-4776-90E7-3C812294C10D}">
      <dsp:nvSpPr>
        <dsp:cNvPr id="0" name=""/>
        <dsp:cNvSpPr/>
      </dsp:nvSpPr>
      <dsp:spPr>
        <a:xfrm rot="5400000">
          <a:off x="5684181" y="-2523733"/>
          <a:ext cx="653036" cy="7581718"/>
        </a:xfrm>
        <a:prstGeom prst="round2SameRect">
          <a:avLst/>
        </a:prstGeom>
        <a:solidFill>
          <a:srgbClr val="FF66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Es un lenguaje simple para expresar modelos de los datos, que refieren a los objetos “recursos” y a sus relaciones. Un modelo de RDF-</a:t>
          </a:r>
          <a:r>
            <a:rPr lang="es-MX" sz="1500" kern="1200" dirty="0" err="1" smtClean="0">
              <a:solidFill>
                <a:schemeClr val="bg1"/>
              </a:solidFill>
            </a:rPr>
            <a:t>based</a:t>
          </a:r>
          <a:r>
            <a:rPr lang="es-MX" sz="1500" kern="1200" dirty="0" smtClean="0">
              <a:solidFill>
                <a:schemeClr val="bg1"/>
              </a:solidFill>
            </a:rPr>
            <a:t> se puede representar en sintaxis de XML</a:t>
          </a:r>
          <a:endParaRPr lang="es-GT" sz="1500" kern="1200" dirty="0">
            <a:solidFill>
              <a:schemeClr val="bg1"/>
            </a:solidFill>
          </a:endParaRPr>
        </a:p>
      </dsp:txBody>
      <dsp:txXfrm rot="-5400000">
        <a:off x="2219841" y="972486"/>
        <a:ext cx="7549839" cy="589278"/>
      </dsp:txXfrm>
    </dsp:sp>
    <dsp:sp modelId="{E7F102E5-F561-42C0-ABB1-C91DC95C802E}">
      <dsp:nvSpPr>
        <dsp:cNvPr id="0" name=""/>
        <dsp:cNvSpPr/>
      </dsp:nvSpPr>
      <dsp:spPr>
        <a:xfrm>
          <a:off x="507" y="858977"/>
          <a:ext cx="2219333" cy="816295"/>
        </a:xfrm>
        <a:prstGeom prst="roundRect">
          <a:avLst/>
        </a:prstGeom>
        <a:solidFill>
          <a:srgbClr val="FF66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t>RDF</a:t>
          </a:r>
          <a:endParaRPr lang="es-GT" sz="2400" b="0" kern="1200" dirty="0"/>
        </a:p>
      </dsp:txBody>
      <dsp:txXfrm>
        <a:off x="40355" y="898825"/>
        <a:ext cx="2139637" cy="736599"/>
      </dsp:txXfrm>
    </dsp:sp>
    <dsp:sp modelId="{2CAB6DE5-77C9-4CC6-8310-31E6BE965580}">
      <dsp:nvSpPr>
        <dsp:cNvPr id="0" name=""/>
        <dsp:cNvSpPr/>
      </dsp:nvSpPr>
      <dsp:spPr>
        <a:xfrm rot="5400000">
          <a:off x="5706769" y="-1644410"/>
          <a:ext cx="653036" cy="7537292"/>
        </a:xfrm>
        <a:prstGeom prst="round2SameRect">
          <a:avLst/>
        </a:prstGeom>
        <a:solidFill>
          <a:srgbClr val="FFC0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rPr>
            <a:t>Es un vocabulario para describir propiedades y clases de recursos RDF-</a:t>
          </a:r>
          <a:r>
            <a:rPr lang="es-MX" sz="1500" kern="1200" dirty="0" err="1" smtClean="0">
              <a:solidFill>
                <a:schemeClr val="bg1"/>
              </a:solidFill>
            </a:rPr>
            <a:t>based</a:t>
          </a:r>
          <a:r>
            <a:rPr lang="es-MX" sz="1500" kern="1200" dirty="0" smtClean="0">
              <a:solidFill>
                <a:schemeClr val="bg1"/>
              </a:solidFill>
            </a:rPr>
            <a:t>, con semántica para generalizar-jerarquías de las propiedades y clases; permite describir recursos mediante una orientación a objetos</a:t>
          </a:r>
          <a:endParaRPr lang="es-GT" sz="1500" kern="1200" dirty="0">
            <a:solidFill>
              <a:schemeClr val="bg1"/>
            </a:solidFill>
          </a:endParaRPr>
        </a:p>
      </dsp:txBody>
      <dsp:txXfrm rot="-5400000">
        <a:off x="2264642" y="1829596"/>
        <a:ext cx="7505413" cy="589278"/>
      </dsp:txXfrm>
    </dsp:sp>
    <dsp:sp modelId="{0FA962D9-216F-40F3-9302-8DB27B3FD49D}">
      <dsp:nvSpPr>
        <dsp:cNvPr id="0" name=""/>
        <dsp:cNvSpPr/>
      </dsp:nvSpPr>
      <dsp:spPr>
        <a:xfrm>
          <a:off x="507" y="1716088"/>
          <a:ext cx="2264134" cy="816295"/>
        </a:xfrm>
        <a:prstGeom prst="roundRect">
          <a:avLst/>
        </a:prstGeom>
        <a:solidFill>
          <a:srgbClr val="FFC0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effectLst>
                <a:outerShdw blurRad="38100" dist="38100" dir="2700000" algn="tl">
                  <a:srgbClr val="000000">
                    <a:alpha val="43137"/>
                  </a:srgbClr>
                </a:outerShdw>
              </a:effectLst>
            </a:rPr>
            <a:t>RDF -</a:t>
          </a:r>
          <a:r>
            <a:rPr lang="es-GT" sz="2400" b="0" kern="1200" dirty="0" err="1" smtClean="0">
              <a:effectLst>
                <a:outerShdw blurRad="38100" dist="38100" dir="2700000" algn="tl">
                  <a:srgbClr val="000000">
                    <a:alpha val="43137"/>
                  </a:srgbClr>
                </a:outerShdw>
              </a:effectLst>
            </a:rPr>
            <a:t>Schema</a:t>
          </a:r>
          <a:endParaRPr lang="es-GT" sz="2400" b="0" kern="1200" dirty="0">
            <a:effectLst>
              <a:outerShdw blurRad="38100" dist="38100" dir="2700000" algn="tl">
                <a:srgbClr val="000000">
                  <a:alpha val="43137"/>
                </a:srgbClr>
              </a:outerShdw>
            </a:effectLst>
          </a:endParaRPr>
        </a:p>
      </dsp:txBody>
      <dsp:txXfrm>
        <a:off x="40355" y="1755936"/>
        <a:ext cx="2184438" cy="736599"/>
      </dsp:txXfrm>
    </dsp:sp>
    <dsp:sp modelId="{700383A7-D8D7-4A8D-95FB-71FE3FA91441}">
      <dsp:nvSpPr>
        <dsp:cNvPr id="0" name=""/>
        <dsp:cNvSpPr/>
      </dsp:nvSpPr>
      <dsp:spPr>
        <a:xfrm rot="5400000">
          <a:off x="5713348" y="-780094"/>
          <a:ext cx="653036" cy="7522882"/>
        </a:xfrm>
        <a:prstGeom prst="round2SameRect">
          <a:avLst/>
        </a:prstGeom>
        <a:solidFill>
          <a:srgbClr val="88FF11">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114300" lvl="1" indent="-114300" algn="just" defTabSz="666750">
            <a:lnSpc>
              <a:spcPct val="90000"/>
            </a:lnSpc>
            <a:spcBef>
              <a:spcPct val="0"/>
            </a:spcBef>
            <a:spcAft>
              <a:spcPct val="15000"/>
            </a:spcAft>
            <a:buChar char="••"/>
          </a:pPr>
          <a:r>
            <a:rPr lang="es-MX" sz="1500" kern="1200" dirty="0" smtClean="0">
              <a:solidFill>
                <a:schemeClr val="bg1"/>
              </a:solidFill>
              <a:effectLst>
                <a:outerShdw blurRad="38100" dist="38100" dir="2700000" algn="tl">
                  <a:srgbClr val="000000">
                    <a:alpha val="43137"/>
                  </a:srgbClr>
                </a:outerShdw>
              </a:effectLst>
            </a:rPr>
            <a:t>Es un mecanismo para desarrollar temas o vocabularios específicos en los que podamos asociar esos recursos.</a:t>
          </a:r>
          <a:endParaRPr lang="es-GT" sz="1500" kern="1200" dirty="0">
            <a:solidFill>
              <a:schemeClr val="bg1"/>
            </a:solidFill>
            <a:effectLst>
              <a:outerShdw blurRad="38100" dist="38100" dir="2700000" algn="tl">
                <a:srgbClr val="000000">
                  <a:alpha val="43137"/>
                </a:srgbClr>
              </a:outerShdw>
            </a:effectLst>
          </a:endParaRPr>
        </a:p>
      </dsp:txBody>
      <dsp:txXfrm rot="-5400000">
        <a:off x="2278426" y="2686707"/>
        <a:ext cx="7491003" cy="589278"/>
      </dsp:txXfrm>
    </dsp:sp>
    <dsp:sp modelId="{458D3F1E-EF6D-4B6E-8DE0-1A861BC90F85}">
      <dsp:nvSpPr>
        <dsp:cNvPr id="0" name=""/>
        <dsp:cNvSpPr/>
      </dsp:nvSpPr>
      <dsp:spPr>
        <a:xfrm>
          <a:off x="507" y="2573198"/>
          <a:ext cx="2277918" cy="816295"/>
        </a:xfrm>
        <a:prstGeom prst="roundRect">
          <a:avLst/>
        </a:prstGeom>
        <a:solidFill>
          <a:srgbClr val="88FF11"/>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effectLst>
                <a:outerShdw blurRad="38100" dist="38100" dir="2700000" algn="tl">
                  <a:srgbClr val="000000">
                    <a:alpha val="43137"/>
                  </a:srgbClr>
                </a:outerShdw>
              </a:effectLst>
            </a:rPr>
            <a:t>OWL</a:t>
          </a:r>
          <a:endParaRPr lang="es-GT" sz="2400" b="0" kern="1200" dirty="0">
            <a:effectLst>
              <a:outerShdw blurRad="38100" dist="38100" dir="2700000" algn="tl">
                <a:srgbClr val="000000">
                  <a:alpha val="43137"/>
                </a:srgbClr>
              </a:outerShdw>
            </a:effectLst>
          </a:endParaRPr>
        </a:p>
      </dsp:txBody>
      <dsp:txXfrm>
        <a:off x="40355" y="2613046"/>
        <a:ext cx="2198222" cy="736599"/>
      </dsp:txXfrm>
    </dsp:sp>
    <dsp:sp modelId="{E00F0685-1D8C-402E-81F2-A96A8A82B03C}">
      <dsp:nvSpPr>
        <dsp:cNvPr id="0" name=""/>
        <dsp:cNvSpPr/>
      </dsp:nvSpPr>
      <dsp:spPr>
        <a:xfrm rot="5400000">
          <a:off x="5730205" y="94620"/>
          <a:ext cx="653036" cy="7487673"/>
        </a:xfrm>
        <a:prstGeom prst="round2SameRect">
          <a:avLst/>
        </a:prstGeom>
        <a:solidFill>
          <a:srgbClr val="00FF00">
            <a:alpha val="90000"/>
          </a:srgbClr>
        </a:solidFill>
        <a:ln w="1270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s-MX" sz="1300" kern="1200" dirty="0" smtClean="0">
              <a:solidFill>
                <a:schemeClr val="bg1"/>
              </a:solidFill>
              <a:effectLst>
                <a:outerShdw blurRad="38100" dist="38100" dir="2700000" algn="tl">
                  <a:srgbClr val="000000">
                    <a:alpha val="43137"/>
                  </a:srgbClr>
                </a:outerShdw>
              </a:effectLst>
            </a:rPr>
            <a:t>Su objetivo es proporcionar el medio por el cual un texto en cualquier forma e idioma pueda ser codificado para el uso informático, permite mostrar información en cualquier idioma y con la certeza de que no aparezcan símbolos extraños.</a:t>
          </a:r>
          <a:endParaRPr lang="es-GT" sz="1300" kern="1200" dirty="0">
            <a:solidFill>
              <a:schemeClr val="bg1"/>
            </a:solidFill>
            <a:effectLst>
              <a:outerShdw blurRad="38100" dist="38100" dir="2700000" algn="tl">
                <a:srgbClr val="000000">
                  <a:alpha val="43137"/>
                </a:srgbClr>
              </a:outerShdw>
            </a:effectLst>
          </a:endParaRPr>
        </a:p>
      </dsp:txBody>
      <dsp:txXfrm rot="-5400000">
        <a:off x="2312887" y="3543818"/>
        <a:ext cx="7455794" cy="589278"/>
      </dsp:txXfrm>
    </dsp:sp>
    <dsp:sp modelId="{1D1AD4D3-A93E-4333-B624-626B128D361F}">
      <dsp:nvSpPr>
        <dsp:cNvPr id="0" name=""/>
        <dsp:cNvSpPr/>
      </dsp:nvSpPr>
      <dsp:spPr>
        <a:xfrm>
          <a:off x="507" y="3430309"/>
          <a:ext cx="2312380" cy="816295"/>
        </a:xfrm>
        <a:prstGeom prst="roundRect">
          <a:avLst/>
        </a:prstGeom>
        <a:solidFill>
          <a:srgbClr val="00FF00"/>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s-GT" sz="2400" b="0" kern="1200" dirty="0" smtClean="0">
              <a:effectLst>
                <a:outerShdw blurRad="38100" dist="38100" dir="2700000" algn="tl">
                  <a:srgbClr val="000000">
                    <a:alpha val="43137"/>
                  </a:srgbClr>
                </a:outerShdw>
              </a:effectLst>
            </a:rPr>
            <a:t>Unicode</a:t>
          </a:r>
          <a:endParaRPr lang="es-GT" sz="2400" b="0" kern="1200" dirty="0">
            <a:effectLst>
              <a:outerShdw blurRad="38100" dist="38100" dir="2700000" algn="tl">
                <a:srgbClr val="000000">
                  <a:alpha val="43137"/>
                </a:srgbClr>
              </a:outerShdw>
            </a:effectLst>
          </a:endParaRPr>
        </a:p>
      </dsp:txBody>
      <dsp:txXfrm>
        <a:off x="40355" y="3470157"/>
        <a:ext cx="2232684" cy="736599"/>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4925B6-27EE-4CD8-A675-147D4781F5E2}" type="datetimeFigureOut">
              <a:rPr lang="es-MX" smtClean="0"/>
              <a:t>19/10/2016</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92F3B1-D435-4270-AA78-E1B9638A554D}" type="slidenum">
              <a:rPr lang="es-MX" smtClean="0"/>
              <a:t>‹Nº›</a:t>
            </a:fld>
            <a:endParaRPr lang="es-MX"/>
          </a:p>
        </p:txBody>
      </p:sp>
    </p:spTree>
    <p:extLst>
      <p:ext uri="{BB962C8B-B14F-4D97-AF65-F5344CB8AC3E}">
        <p14:creationId xmlns:p14="http://schemas.microsoft.com/office/powerpoint/2010/main" val="205265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C92F3B1-D435-4270-AA78-E1B9638A554D}" type="slidenum">
              <a:rPr lang="es-MX" smtClean="0"/>
              <a:t>5</a:t>
            </a:fld>
            <a:endParaRPr lang="es-MX"/>
          </a:p>
        </p:txBody>
      </p:sp>
    </p:spTree>
    <p:extLst>
      <p:ext uri="{BB962C8B-B14F-4D97-AF65-F5344CB8AC3E}">
        <p14:creationId xmlns:p14="http://schemas.microsoft.com/office/powerpoint/2010/main" val="342537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67973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259705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468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4137676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0031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115730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4192933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68844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367294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2895D47-D007-4EE2-B4CD-F586CD946A2E}" type="datetimeFigureOut">
              <a:rPr lang="es-MX" smtClean="0"/>
              <a:t>19/10/2016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313360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895D47-D007-4EE2-B4CD-F586CD946A2E}" type="datetimeFigureOut">
              <a:rPr lang="es-MX" smtClean="0"/>
              <a:t>19/10/2016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225616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895D47-D007-4EE2-B4CD-F586CD946A2E}" type="datetimeFigureOut">
              <a:rPr lang="es-MX" smtClean="0"/>
              <a:t>19/10/2016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57631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895D47-D007-4EE2-B4CD-F586CD946A2E}" type="datetimeFigureOut">
              <a:rPr lang="es-MX" smtClean="0"/>
              <a:t>19/10/2016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1054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895D47-D007-4EE2-B4CD-F586CD946A2E}" type="datetimeFigureOut">
              <a:rPr lang="es-MX" smtClean="0"/>
              <a:t>19/10/2016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189888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2895D47-D007-4EE2-B4CD-F586CD946A2E}" type="datetimeFigureOut">
              <a:rPr lang="es-MX" smtClean="0"/>
              <a:t>19/10/2016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17434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2895D47-D007-4EE2-B4CD-F586CD946A2E}" type="datetimeFigureOut">
              <a:rPr lang="es-MX" smtClean="0"/>
              <a:t>19/10/2016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A538F96-F8A8-47DA-A6B0-C6E6269CB53E}" type="slidenum">
              <a:rPr lang="es-MX" smtClean="0"/>
              <a:t>‹Nº›</a:t>
            </a:fld>
            <a:endParaRPr lang="es-MX"/>
          </a:p>
        </p:txBody>
      </p:sp>
    </p:spTree>
    <p:extLst>
      <p:ext uri="{BB962C8B-B14F-4D97-AF65-F5344CB8AC3E}">
        <p14:creationId xmlns:p14="http://schemas.microsoft.com/office/powerpoint/2010/main" val="35257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895D47-D007-4EE2-B4CD-F586CD946A2E}" type="datetimeFigureOut">
              <a:rPr lang="es-MX" smtClean="0"/>
              <a:t>19/10/2016</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538F96-F8A8-47DA-A6B0-C6E6269CB53E}" type="slidenum">
              <a:rPr lang="es-MX" smtClean="0"/>
              <a:t>‹Nº›</a:t>
            </a:fld>
            <a:endParaRPr lang="es-MX"/>
          </a:p>
        </p:txBody>
      </p:sp>
    </p:spTree>
    <p:extLst>
      <p:ext uri="{BB962C8B-B14F-4D97-AF65-F5344CB8AC3E}">
        <p14:creationId xmlns:p14="http://schemas.microsoft.com/office/powerpoint/2010/main" val="16055924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diagramLayout" Target="../diagrams/layout8.xml"/><Relationship Id="rId7" Type="http://schemas.openxmlformats.org/officeDocument/2006/relationships/image" Target="../media/image1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1.xml"/><Relationship Id="rId7" Type="http://schemas.openxmlformats.org/officeDocument/2006/relationships/image" Target="../media/image15.gif"/><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image" Target="../media/image19.png"/><Relationship Id="rId5" Type="http://schemas.openxmlformats.org/officeDocument/2006/relationships/diagramColors" Target="../diagrams/colors11.xml"/><Relationship Id="rId10" Type="http://schemas.openxmlformats.org/officeDocument/2006/relationships/image" Target="../media/image18.jpeg"/><Relationship Id="rId4" Type="http://schemas.openxmlformats.org/officeDocument/2006/relationships/diagramQuickStyle" Target="../diagrams/quickStyle11.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7.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95656" y="260648"/>
            <a:ext cx="7766936" cy="1646302"/>
          </a:xfrm>
        </p:spPr>
        <p:txBody>
          <a:bodyPr/>
          <a:lstStyle/>
          <a:p>
            <a:r>
              <a:rPr lang="es-MX" dirty="0" smtClean="0"/>
              <a:t>Tecnologías Innovadoras</a:t>
            </a:r>
            <a:endParaRPr lang="es-MX" dirty="0"/>
          </a:p>
        </p:txBody>
      </p:sp>
      <p:sp>
        <p:nvSpPr>
          <p:cNvPr id="3" name="2 Subtítulo"/>
          <p:cNvSpPr>
            <a:spLocks noGrp="1"/>
          </p:cNvSpPr>
          <p:nvPr>
            <p:ph type="subTitle" idx="1"/>
          </p:nvPr>
        </p:nvSpPr>
        <p:spPr>
          <a:xfrm>
            <a:off x="2855640" y="5589240"/>
            <a:ext cx="6400800" cy="720080"/>
          </a:xfrm>
        </p:spPr>
        <p:txBody>
          <a:bodyPr/>
          <a:lstStyle/>
          <a:p>
            <a:r>
              <a:rPr lang="es-MX" dirty="0" smtClean="0"/>
              <a:t>Unidad II. Web Semántica</a:t>
            </a:r>
            <a:endParaRPr lang="es-MX" dirty="0"/>
          </a:p>
        </p:txBody>
      </p:sp>
      <p:pic>
        <p:nvPicPr>
          <p:cNvPr id="4" name="3 Imagen" descr="tesIxtapalucaColor"/>
          <p:cNvPicPr/>
          <p:nvPr/>
        </p:nvPicPr>
        <p:blipFill>
          <a:blip r:embed="rId2" cstate="print"/>
          <a:srcRect/>
          <a:stretch>
            <a:fillRect/>
          </a:stretch>
        </p:blipFill>
        <p:spPr bwMode="auto">
          <a:xfrm>
            <a:off x="2999657" y="3091293"/>
            <a:ext cx="6120679" cy="2001505"/>
          </a:xfrm>
          <a:prstGeom prst="rect">
            <a:avLst/>
          </a:prstGeom>
          <a:noFill/>
          <a:ln w="9525">
            <a:noFill/>
            <a:miter lim="800000"/>
            <a:headEnd/>
            <a:tailEnd/>
          </a:ln>
        </p:spPr>
      </p:pic>
    </p:spTree>
    <p:extLst>
      <p:ext uri="{BB962C8B-B14F-4D97-AF65-F5344CB8AC3E}">
        <p14:creationId xmlns:p14="http://schemas.microsoft.com/office/powerpoint/2010/main" val="1915783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3 Marcador de contenido" descr="Web Semántica"/>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5880" y="979212"/>
            <a:ext cx="7056784" cy="5760640"/>
          </a:xfrm>
          <a:prstGeom prst="rect">
            <a:avLst/>
          </a:prstGeom>
          <a:noFill/>
          <a:ln>
            <a:noFill/>
          </a:ln>
        </p:spPr>
      </p:pic>
      <p:pic>
        <p:nvPicPr>
          <p:cNvPr id="5" name="Picture 2" descr="Resultado de imagen para web actual vs web semant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6081986"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672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Resultado de imagen para web actual vs web seman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404664"/>
            <a:ext cx="10657184" cy="6021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6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Marcador de contenido 3"/>
          <p:cNvGraphicFramePr>
            <a:graphicFrameLocks noGrp="1"/>
          </p:cNvGraphicFramePr>
          <p:nvPr>
            <p:ph idx="1"/>
            <p:extLst>
              <p:ext uri="{D42A27DB-BD31-4B8C-83A1-F6EECF244321}">
                <p14:modId xmlns:p14="http://schemas.microsoft.com/office/powerpoint/2010/main" val="3183232254"/>
              </p:ext>
            </p:extLst>
          </p:nvPr>
        </p:nvGraphicFramePr>
        <p:xfrm>
          <a:off x="407368" y="-171400"/>
          <a:ext cx="11223046"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Resultado de imagen para web semantica"/>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847528" y="3284984"/>
            <a:ext cx="8280920" cy="33843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555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upo 1"/>
          <p:cNvGrpSpPr/>
          <p:nvPr/>
        </p:nvGrpSpPr>
        <p:grpSpPr>
          <a:xfrm>
            <a:off x="551384" y="1124744"/>
            <a:ext cx="10921821" cy="1516239"/>
            <a:chOff x="1253" y="1942"/>
            <a:chExt cx="10921821" cy="1516239"/>
          </a:xfrm>
          <a:scene3d>
            <a:camera prst="orthographicFront">
              <a:rot lat="0" lon="0" rev="0"/>
            </a:camera>
            <a:lightRig rig="glow" dir="t">
              <a:rot lat="0" lon="0" rev="4800000"/>
            </a:lightRig>
          </a:scene3d>
        </p:grpSpPr>
        <p:sp>
          <p:nvSpPr>
            <p:cNvPr id="3" name="Rectángulo redondeado 2"/>
            <p:cNvSpPr/>
            <p:nvPr/>
          </p:nvSpPr>
          <p:spPr>
            <a:xfrm>
              <a:off x="1253" y="1942"/>
              <a:ext cx="10921821" cy="1516239"/>
            </a:xfrm>
            <a:prstGeom prst="roundRect">
              <a:avLst>
                <a:gd name="adj" fmla="val 10000"/>
              </a:avLst>
            </a:prstGeom>
            <a:solidFill>
              <a:srgbClr val="6600CC"/>
            </a:solidFill>
            <a:ln>
              <a:noFill/>
            </a:ln>
            <a:effectLst>
              <a:outerShdw blurRad="190500" dist="228600" dir="2700000" algn="ctr">
                <a:srgbClr val="000000">
                  <a:alpha val="30000"/>
                </a:srgbClr>
              </a:outerShdw>
            </a:effectLst>
            <a:sp3d prstMaterial="matte">
              <a:bevelT w="127000" h="63500"/>
            </a:sp3d>
          </p:spPr>
          <p:style>
            <a:lnRef idx="0">
              <a:scrgbClr r="0" g="0" b="0"/>
            </a:lnRef>
            <a:fillRef idx="3">
              <a:scrgbClr r="0" g="0" b="0"/>
            </a:fillRef>
            <a:effectRef idx="2">
              <a:scrgbClr r="0" g="0" b="0"/>
            </a:effectRef>
            <a:fontRef idx="minor">
              <a:schemeClr val="lt1"/>
            </a:fontRef>
          </p:style>
        </p:sp>
        <p:sp>
          <p:nvSpPr>
            <p:cNvPr id="4" name="Rectángulo 3"/>
            <p:cNvSpPr/>
            <p:nvPr/>
          </p:nvSpPr>
          <p:spPr>
            <a:xfrm>
              <a:off x="45662" y="46351"/>
              <a:ext cx="10833003" cy="14274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just"/>
              <a:r>
                <a:rPr lang="es-MX" sz="1700" dirty="0"/>
                <a:t>La visión de la Web Semántica es ampliar los principios de la Web desde los documentos a los datos. La misma permitirá satisfacer mayor potencial a las Web, permitiendo que los datos sean compartidos con eficiencia por grandes comunidades, y sea procesada automáticamente por las herramientas y manualmente.</a:t>
              </a:r>
            </a:p>
          </p:txBody>
        </p:sp>
      </p:grpSp>
      <p:sp>
        <p:nvSpPr>
          <p:cNvPr id="5" name="Rectángulo 4"/>
          <p:cNvSpPr/>
          <p:nvPr/>
        </p:nvSpPr>
        <p:spPr>
          <a:xfrm>
            <a:off x="2567384" y="116632"/>
            <a:ext cx="6121419"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¿Cuál es su visión?</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pic>
        <p:nvPicPr>
          <p:cNvPr id="6" name="Picture 2" descr="https://lh4.googleusercontent.com/eaTNMU4P4aKTuABJspnW8GdjaykWcqz5Y-jGWu7W0Ap7MhmKCQV37ZqDfIKZ0t1GWqKPjBlbV0O8fRmbTJGsvCJfjL9-Hmu_bE4FH6XpQeiOmk44L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076" y="2852936"/>
            <a:ext cx="677725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709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ángulo 5"/>
          <p:cNvSpPr/>
          <p:nvPr/>
        </p:nvSpPr>
        <p:spPr>
          <a:xfrm>
            <a:off x="2175868" y="116632"/>
            <a:ext cx="6904454"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¿Cuál es su objetivo?</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pSp>
        <p:nvGrpSpPr>
          <p:cNvPr id="5" name="Grupo 4"/>
          <p:cNvGrpSpPr/>
          <p:nvPr/>
        </p:nvGrpSpPr>
        <p:grpSpPr>
          <a:xfrm>
            <a:off x="407368" y="1039962"/>
            <a:ext cx="10921821" cy="1052538"/>
            <a:chOff x="1253" y="1942"/>
            <a:chExt cx="10921821" cy="1516239"/>
          </a:xfrm>
          <a:solidFill>
            <a:srgbClr val="99FF33"/>
          </a:solidFill>
          <a:scene3d>
            <a:camera prst="orthographicFront">
              <a:rot lat="0" lon="0" rev="0"/>
            </a:camera>
            <a:lightRig rig="glow" dir="t">
              <a:rot lat="0" lon="0" rev="4800000"/>
            </a:lightRig>
          </a:scene3d>
        </p:grpSpPr>
        <p:sp>
          <p:nvSpPr>
            <p:cNvPr id="7" name="Rectángulo redondeado 6"/>
            <p:cNvSpPr/>
            <p:nvPr/>
          </p:nvSpPr>
          <p:spPr>
            <a:xfrm>
              <a:off x="1253" y="1942"/>
              <a:ext cx="10921821" cy="1516239"/>
            </a:xfrm>
            <a:prstGeom prst="roundRect">
              <a:avLst>
                <a:gd name="adj" fmla="val 10000"/>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3">
              <a:scrgbClr r="0" g="0" b="0"/>
            </a:fillRef>
            <a:effectRef idx="2">
              <a:scrgbClr r="0" g="0" b="0"/>
            </a:effectRef>
            <a:fontRef idx="minor">
              <a:schemeClr val="lt1"/>
            </a:fontRef>
          </p:style>
        </p:sp>
        <p:sp>
          <p:nvSpPr>
            <p:cNvPr id="8" name="Rectángulo 7"/>
            <p:cNvSpPr/>
            <p:nvPr/>
          </p:nvSpPr>
          <p:spPr>
            <a:xfrm>
              <a:off x="45662" y="46351"/>
              <a:ext cx="10833003" cy="1427421"/>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r>
                <a:rPr lang="es-MX" sz="1600" dirty="0">
                  <a:solidFill>
                    <a:schemeClr val="tx1">
                      <a:lumMod val="85000"/>
                      <a:lumOff val="15000"/>
                    </a:schemeClr>
                  </a:solidFill>
                </a:rPr>
                <a:t>El objetivo es crear un medio universal que permita el intercambio de datos y brindar un mayor significado a la misma para que puedan ser interpretadas por las máquinas.</a:t>
              </a:r>
            </a:p>
          </p:txBody>
        </p:sp>
      </p:grpSp>
      <p:pic>
        <p:nvPicPr>
          <p:cNvPr id="2" name="Picture 2" descr="Resultado de imagen para web 3.0 aplicacio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2276872"/>
            <a:ext cx="8568952" cy="45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394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ángulo 6"/>
          <p:cNvSpPr/>
          <p:nvPr/>
        </p:nvSpPr>
        <p:spPr>
          <a:xfrm>
            <a:off x="148261" y="116632"/>
            <a:ext cx="10959667" cy="861774"/>
          </a:xfrm>
          <a:prstGeom prst="rect">
            <a:avLst/>
          </a:prstGeom>
          <a:noFill/>
        </p:spPr>
        <p:txBody>
          <a:bodyPr wrap="none" lIns="91440" tIns="45720" rIns="91440" bIns="45720">
            <a:spAutoFit/>
          </a:bodyPr>
          <a:lstStyle/>
          <a:p>
            <a:pPr algn="ctr"/>
            <a:r>
              <a:rPr lang="es-ES" sz="50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Componentes de la Web Semántica?</a:t>
            </a:r>
            <a:endParaRPr lang="es-ES" sz="50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pSp>
        <p:nvGrpSpPr>
          <p:cNvPr id="8" name="Grupo 7"/>
          <p:cNvGrpSpPr/>
          <p:nvPr/>
        </p:nvGrpSpPr>
        <p:grpSpPr>
          <a:xfrm>
            <a:off x="407368" y="1039962"/>
            <a:ext cx="11377264" cy="1052538"/>
            <a:chOff x="1253" y="1942"/>
            <a:chExt cx="10921821" cy="1516239"/>
          </a:xfrm>
          <a:solidFill>
            <a:srgbClr val="3333CC"/>
          </a:solidFill>
          <a:scene3d>
            <a:camera prst="orthographicFront">
              <a:rot lat="0" lon="0" rev="0"/>
            </a:camera>
            <a:lightRig rig="glow" dir="t">
              <a:rot lat="0" lon="0" rev="4800000"/>
            </a:lightRig>
          </a:scene3d>
        </p:grpSpPr>
        <p:sp>
          <p:nvSpPr>
            <p:cNvPr id="9" name="Rectángulo redondeado 8"/>
            <p:cNvSpPr/>
            <p:nvPr/>
          </p:nvSpPr>
          <p:spPr>
            <a:xfrm>
              <a:off x="1253" y="1942"/>
              <a:ext cx="10921821" cy="1516239"/>
            </a:xfrm>
            <a:prstGeom prst="roundRect">
              <a:avLst>
                <a:gd name="adj" fmla="val 10000"/>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3">
              <a:scrgbClr r="0" g="0" b="0"/>
            </a:fillRef>
            <a:effectRef idx="2">
              <a:scrgbClr r="0" g="0" b="0"/>
            </a:effectRef>
            <a:fontRef idx="minor">
              <a:schemeClr val="lt1"/>
            </a:fontRef>
          </p:style>
        </p:sp>
        <p:sp>
          <p:nvSpPr>
            <p:cNvPr id="10" name="Rectángulo 9"/>
            <p:cNvSpPr/>
            <p:nvPr/>
          </p:nvSpPr>
          <p:spPr>
            <a:xfrm>
              <a:off x="45662" y="46351"/>
              <a:ext cx="10833003" cy="1427421"/>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just"/>
              <a:r>
                <a:rPr lang="es-MX" sz="1600" dirty="0"/>
                <a:t>Entre los principales componentes de la Web Semántica podemos encontrar XML, XML </a:t>
              </a:r>
              <a:r>
                <a:rPr lang="es-MX" sz="1600" dirty="0" err="1"/>
                <a:t>Schema</a:t>
              </a:r>
              <a:r>
                <a:rPr lang="es-MX" sz="1600" dirty="0"/>
                <a:t>, RDF, RDF </a:t>
              </a:r>
              <a:r>
                <a:rPr lang="es-MX" sz="1600" dirty="0" err="1"/>
                <a:t>Schema</a:t>
              </a:r>
              <a:r>
                <a:rPr lang="es-MX" sz="1600" dirty="0"/>
                <a:t> y OWL</a:t>
              </a:r>
              <a:r>
                <a:rPr lang="es-MX" sz="1600" dirty="0" smtClean="0"/>
                <a:t>.</a:t>
              </a:r>
              <a:endParaRPr lang="es-MX" sz="1600" dirty="0"/>
            </a:p>
            <a:p>
              <a:pPr algn="just"/>
              <a:r>
                <a:rPr lang="es-MX" sz="1600" dirty="0"/>
                <a:t>La descripción de OWL en inglés “</a:t>
              </a:r>
              <a:r>
                <a:rPr lang="es-MX" sz="1600" i="1" dirty="0" err="1"/>
                <a:t>Ontology</a:t>
              </a:r>
              <a:r>
                <a:rPr lang="es-MX" sz="1600" i="1" dirty="0"/>
                <a:t> Web </a:t>
              </a:r>
              <a:r>
                <a:rPr lang="es-MX" sz="1600" i="1" dirty="0" err="1"/>
                <a:t>Language</a:t>
              </a:r>
              <a:r>
                <a:rPr lang="es-MX" sz="1600" dirty="0"/>
                <a:t>” describe las funciones y relaciones de cada componente de la Web Semántica:</a:t>
              </a:r>
            </a:p>
          </p:txBody>
        </p:sp>
      </p:grpSp>
      <p:graphicFrame>
        <p:nvGraphicFramePr>
          <p:cNvPr id="6" name="Content Placeholder 3"/>
          <p:cNvGraphicFramePr>
            <a:graphicFrameLocks noGrp="1"/>
          </p:cNvGraphicFramePr>
          <p:nvPr>
            <p:ph idx="1"/>
            <p:extLst>
              <p:ext uri="{D42A27DB-BD31-4B8C-83A1-F6EECF244321}">
                <p14:modId xmlns:p14="http://schemas.microsoft.com/office/powerpoint/2010/main" val="1809576688"/>
              </p:ext>
            </p:extLst>
          </p:nvPr>
        </p:nvGraphicFramePr>
        <p:xfrm>
          <a:off x="253999" y="2204864"/>
          <a:ext cx="9802441"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985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3"/>
          <p:cNvGraphicFramePr>
            <a:graphicFrameLocks noGrp="1"/>
          </p:cNvGraphicFramePr>
          <p:nvPr>
            <p:ph idx="1"/>
            <p:extLst>
              <p:ext uri="{D42A27DB-BD31-4B8C-83A1-F6EECF244321}">
                <p14:modId xmlns:p14="http://schemas.microsoft.com/office/powerpoint/2010/main" val="1416543360"/>
              </p:ext>
            </p:extLst>
          </p:nvPr>
        </p:nvGraphicFramePr>
        <p:xfrm>
          <a:off x="253999" y="332656"/>
          <a:ext cx="9802441"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1338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65745870"/>
              </p:ext>
            </p:extLst>
          </p:nvPr>
        </p:nvGraphicFramePr>
        <p:xfrm>
          <a:off x="253999" y="332656"/>
          <a:ext cx="9802441"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http://oscarsotorrio.com/image.axd?picture=2011%2F6%2Fxml.gif"/>
          <p:cNvPicPr>
            <a:picLocks noChangeAspect="1" noChangeArrowheads="1"/>
          </p:cNvPicPr>
          <p:nvPr/>
        </p:nvPicPr>
        <p:blipFill rotWithShape="1">
          <a:blip r:embed="rId7">
            <a:extLst>
              <a:ext uri="{28A0092B-C50C-407E-A947-70E740481C1C}">
                <a14:useLocalDpi xmlns:a14="http://schemas.microsoft.com/office/drawing/2010/main" val="0"/>
              </a:ext>
            </a:extLst>
          </a:blip>
          <a:srcRect l="7787" t="6906" r="11348" b="32801"/>
          <a:stretch/>
        </p:blipFill>
        <p:spPr bwMode="auto">
          <a:xfrm>
            <a:off x="9239672" y="4970689"/>
            <a:ext cx="2952328" cy="18722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ambridgesemantics.com/documents/10518/40039/rdf.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36" y="5363964"/>
            <a:ext cx="1368152" cy="14789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webont.org/owl/1.1/images/owl.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57273" y="2204864"/>
            <a:ext cx="1581150" cy="25336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conceptart.ca/images/web3_500x375.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1624" y="3645024"/>
            <a:ext cx="6143319" cy="32129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http://www.cosystudios.com/sites/default/files/styles/panopoly_image_quarter2/public/general/w3c.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66215" y="260648"/>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921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6" descr="data:image/jpeg;base64,/9j/4AAQSkZJRgABAQAAAQABAAD/2wCEAAkGBxQSEhUUERIVFRUVGB0YGBcWFhQdGRwdFxUbGBkXHhYYHSklGCYlHBUXLTEtJSkrLi4uFyQzRDQsNygtLi4BCgoKDg0OGxAQGywmICQyLDc4NTcsLS83Ny00LCwsLDcsLiwsNCwsLCwyNTgvLCwsLCwsLCwsLCwsLCwsLCwsLP/AABEIAG4AdgMBIgACEQEDEQH/xAAcAAEAAgMBAQEAAAAAAAAAAAAABgcBBAUDAgj/xAA8EAABAwICBwYEBAUEAwAAAAABAAIDBBEFIQYHEhMxQWEiUXGBkaEUMnKxQpLB0TNSYoKiU7LS8RUWI//EABkBAQADAQEAAAAAAAAAAAAAAAABAgQDBf/EACMRAAMAAgIBBAMBAAAAAAAAAAABAgMRBBIxEyFBYSIkUTL/2gAMAwEAAhEDEQA/ALxREQBfEsgaC5xsALk9AvtRLSPHWuD4WC44F18rg5gDnwV4h29IhvRJqSpbIwPYbh3Be6g+A438O3ZexxY43BHK/G1+PqpXQ4pFN/DeCe7gfQqbxuX9EJ7N1FqvrWiVsR+ZzS4eAP8A36LaXMsEREAREQBERAEREAQotPFq4QROecyMgO8ngFKW3oGrpDiW5iNj235N7+rvJQ7BaVsszGOF2m98+4XXxaWoe42L32ubdw7h+i8qaXYe11r7LgbZjgeHRbox9ZaXk5N7ZJtI9J20z2xGHbBGfC1r2sBzWhiGGAyx7gbO8ubXNmltiSDyFj7KQ0zoasbYFy3iCBcHzH2WcZpZNlhgA2o3bVjzyII63usGL1It7Z1emjgwGJpfJFUGWeLjtC4PLZ7xztmpk05ZrQhweFji5rAC4hx4cQbj3XQTtVL8vI0vgyiIgCIiAIiIAiIgMKMacSG0TeRLj6AAf7ipOo5ppT3jY8fgJB8HW/UBdMP+0VrwfOhMHYkfzLg3yaL/AHd7LdxvAmzXc3syd/I9D+61dC5QYnt5h9/IgW+x9FIlbJTnI2gl7EHwavdSSuZK0hpttdLcHDvCmsUocAWkEHgRwWljGFNnbY5OHyu5jp1CidNVzUUhY4Zc2ngR/M1WaWX3Xkjeieoteiq2ysD2G4Pt3gr3WfWi5lFhAgMoixdAZRYS6AyiIgOTpTHIaSbcPcyQMLmFvG7Re3nZVrq80imqah1PVTOkZNGQ3aIycM7jra/orfIX57q2nDsSNshBNtD6Cb2/ISFt4qVzUfJh5VOLm/gsfDal1JOQ/h8r/Dk4fdQ7G9JaulrnN+Je6JkgeBcEOjJDgOGY2TZWZpRhwlj3zOLRc2/E3j7cfVU/pVsma1sw0A+/6LvxlOR7aJ5KfVdWX/DIHNDmm4cAQehFwuVpTSsdTyPdYGJpeD9IuR52XK1e4jJNRx2LDu//AJm5dtdnhceFl460sRMVA5hI2pnCPK/Di72CxTjay9fs7vIvT7fRV0GkFW24hnkbtG+y39rL0/8AY8S/1qn8rv8Ait3RCIhzpOYIA8Qdr9lP9Zmkfw1Nu2G0s4LRbi1v4ndONh1K9LLam1KlPZheNuO7poq6PSuvcQ1tVKXOIaACLkk2A4d6vnDtqOBm/d2msG8cTzDe0SfVVZqj0d3khqpB2Ijsx34F9s3dbA+p6KRa7cWNPhUoabOmIh8nnt/4gjzWPm1PbrK8HbhTXXtT8lb6a66al87mYeWxwMNg8tDnvtxd2smg8gB552Ep1W62TWP+Gr9hspBLJW9lr7C5a4cA6wNrZG3Dv3dVGrSGmp2VFVE2SpkAdZ4BEYIyaAedjmetlv6xtWsFdC58EbYqpgvG5gDQ4j8DgO/keRWI3GNENNn1zK2SMizapkMJIyayTYja/rntO6k2XnguPzl7nXcRHtFwcX2e0VRpwLPNnFwa4gxhoa5uyQQV19X+h7KLDmU0jQXyDbn6vdyuP5cgPpuutT6Psa5pc+SQRm7Gv3eyDfav2GAuzz7ROefHNAdlFgLKAwqf1x4Zs1MUw4SsLSf6mH9Q4eiuBQ/Wrhu9oXOA7UJEg8Bk72JWji30ypmflR2xM52B6Uh2HsjIJkDN248hYbN+uSrOcmaV5bne7vID9gt/R/EmMpatsnz7LTFnbNx2XC3PkV2dWmAfFb2QnZayzOF7ki7gPK3qvSlTh7UZFk9XrKM6tMQiZK9k1wHWc1wc4WIyN7HhmPRfWtvEQ+phhYbtiZtnO9y89/PstH5lxKSEUeJ7qX+G2bduubdh5s11x3AtPkvAM+Krt3He0kuw08eyHW2vygnyTpPq+p9bKPL2x+n87JNo5TbMcYPM7TvDi4+TR7KI6U42a2pfMb7J7LB3MHyj3J8SrvwjRpkVy87ZLS21rAAix9QtGv1d0EjC1sO7NsnRlwI62vY+YWeeXjV7aNGfj3cKZPnQDHaSWBkFMSx0TbGN9g7q7+q5PELl62sP+IdhkX4X1zA76Q1xd7Aqt66nlw2tIDu3A4Oa4fibxGXcRkVd1RCKyKlmZbsyRzN8LWcPyuPos/JwqGqnwy/FzOk5pe6O2AsoiymsIiIAiIgC8K2mEsb43fK9pafBwsfuvdYKENbPzDV05ie+N/zRuLT4tNv0V76uMN3FBECLOkvI7xfmPayr3TzAC7FWxtGVUWEW6nZefIAlXPFGGtDWiwaAAOgyC9Dl5u2OV/TzuHh65K+inNcWHbFUyYDKZlj9UZsf8XN9FjU9hu8q3ykZQsy+p+Q9gVMtbOG72hLwM4XB/l8rvY+y+NUmG7qi3hHaneX/ANo7LfsT/cp9b9XXz4Hoftb+PJNTIAQLi54C+fovpUdpd8TQYlvS97jtbcTnkkFpObPDiCO6ymUWtWl3W06OUSW+S1xf6+Flnri3pOffZonlxtqvbRD9bjh/5A25RMB8buP2IVl6Azj4KnjJ7bYWOI57LrgH/EjyVNATYnW8LyTPztwa3gT4Nb9lb2k2GzQQRT0DdqakbYRHhLFYbcR6kNBbzuB32PblfjjnH8nDifnkrIvBLAihGBa1MOqGXfUNp5B80c/YLTzG0cj5FcPTbXLS08bmULxUTkWDgDumn+YuNtu3cPVYD0SyaavjkkkjY8OfCWiQD8Jc3aAPWxB81tKuNS2B1MVPLVVjn72sfvC1/G3JzhyJvw5CysdAEREAREQHNrcHZLUQzu+eAPDf7wAfSy6SIpb2Qkka2I0bZopIn/LI0sPg4W/VYwyibBEyJnyxtDR5C11tIm3rQ0t7ObjmCQ1ce7nZtN5Hg5p7wRwKhMmqOHauKmUN7rMJ9VZCK8ZrhalnO8GO3ukcTRrRanoWkQNO075nuN3HpfkOgyXaWUVKp09svMqVpED0u1UUNfIZSHQyu+Z8RADupYcr9RZa+jGp6go5Gyu26h7Ddu9I2QeR2G5EjrdWIigsYAWURAEREB//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8" descr="data:image/jpeg;base64,/9j/4AAQSkZJRgABAQAAAQABAAD/2wCEAAkGBxQSEhUUERIVFRUVGB0YGBcWFhQdGRwdFxUbGBkXHhYYHSklGCYlHBUXLTEtJSkrLi4uFyQzRDQsNygtLi4BCgoKDg0OGxAQGywmICQyLDc4NTcsLS83Ny00LCwsLDcsLiwsNCwsLCwyNTgvLCwsLCwsLCwsLCwsLCwsLCwsLP/AABEIAG4AdgMBIgACEQEDEQH/xAAcAAEAAgMBAQEAAAAAAAAAAAAABgcBBAUDAgj/xAA8EAABAwICBwYEBAUEAwAAAAABAAIDBBEFIQYHEhMxQWEiUXGBkaEUMnKxQpLB0TNSYoKiU7LS8RUWI//EABkBAQADAQEAAAAAAAAAAAAAAAABAgQDBf/EACMRAAMAAgIBBAMBAAAAAAAAAAABAgMRBBIxEyFBYSIkUTL/2gAMAwEAAhEDEQA/ALxREQBfEsgaC5xsALk9AvtRLSPHWuD4WC44F18rg5gDnwV4h29IhvRJqSpbIwPYbh3Be6g+A438O3ZexxY43BHK/G1+PqpXQ4pFN/DeCe7gfQqbxuX9EJ7N1FqvrWiVsR+ZzS4eAP8A36LaXMsEREAREQBERAEREAQotPFq4QROecyMgO8ngFKW3oGrpDiW5iNj235N7+rvJQ7BaVsszGOF2m98+4XXxaWoe42L32ubdw7h+i8qaXYe11r7LgbZjgeHRbox9ZaXk5N7ZJtI9J20z2xGHbBGfC1r2sBzWhiGGAyx7gbO8ubXNmltiSDyFj7KQ0zoasbYFy3iCBcHzH2WcZpZNlhgA2o3bVjzyII63usGL1It7Z1emjgwGJpfJFUGWeLjtC4PLZ7xztmpk05ZrQhweFji5rAC4hx4cQbj3XQTtVL8vI0vgyiIgCIiAIiIAiIgMKMacSG0TeRLj6AAf7ipOo5ppT3jY8fgJB8HW/UBdMP+0VrwfOhMHYkfzLg3yaL/AHd7LdxvAmzXc3syd/I9D+61dC5QYnt5h9/IgW+x9FIlbJTnI2gl7EHwavdSSuZK0hpttdLcHDvCmsUocAWkEHgRwWljGFNnbY5OHyu5jp1CidNVzUUhY4Zc2ngR/M1WaWX3Xkjeieoteiq2ysD2G4Pt3gr3WfWi5lFhAgMoixdAZRYS6AyiIgOTpTHIaSbcPcyQMLmFvG7Re3nZVrq80imqah1PVTOkZNGQ3aIycM7jra/orfIX57q2nDsSNshBNtD6Cb2/ISFt4qVzUfJh5VOLm/gsfDal1JOQ/h8r/Dk4fdQ7G9JaulrnN+Je6JkgeBcEOjJDgOGY2TZWZpRhwlj3zOLRc2/E3j7cfVU/pVsma1sw0A+/6LvxlOR7aJ5KfVdWX/DIHNDmm4cAQehFwuVpTSsdTyPdYGJpeD9IuR52XK1e4jJNRx2LDu//AJm5dtdnhceFl460sRMVA5hI2pnCPK/Di72CxTjay9fs7vIvT7fRV0GkFW24hnkbtG+y39rL0/8AY8S/1qn8rv8Ait3RCIhzpOYIA8Qdr9lP9Zmkfw1Nu2G0s4LRbi1v4ndONh1K9LLam1KlPZheNuO7poq6PSuvcQ1tVKXOIaACLkk2A4d6vnDtqOBm/d2msG8cTzDe0SfVVZqj0d3khqpB2Ijsx34F9s3dbA+p6KRa7cWNPhUoabOmIh8nnt/4gjzWPm1PbrK8HbhTXXtT8lb6a66al87mYeWxwMNg8tDnvtxd2smg8gB552Ep1W62TWP+Gr9hspBLJW9lr7C5a4cA6wNrZG3Dv3dVGrSGmp2VFVE2SpkAdZ4BEYIyaAedjmetlv6xtWsFdC58EbYqpgvG5gDQ4j8DgO/keRWI3GNENNn1zK2SMizapkMJIyayTYja/rntO6k2XnguPzl7nXcRHtFwcX2e0VRpwLPNnFwa4gxhoa5uyQQV19X+h7KLDmU0jQXyDbn6vdyuP5cgPpuutT6Psa5pc+SQRm7Gv3eyDfav2GAuzz7ROefHNAdlFgLKAwqf1x4Zs1MUw4SsLSf6mH9Q4eiuBQ/Wrhu9oXOA7UJEg8Bk72JWji30ypmflR2xM52B6Uh2HsjIJkDN248hYbN+uSrOcmaV5bne7vID9gt/R/EmMpatsnz7LTFnbNx2XC3PkV2dWmAfFb2QnZayzOF7ki7gPK3qvSlTh7UZFk9XrKM6tMQiZK9k1wHWc1wc4WIyN7HhmPRfWtvEQ+phhYbtiZtnO9y89/PstH5lxKSEUeJ7qX+G2bduubdh5s11x3AtPkvAM+Krt3He0kuw08eyHW2vygnyTpPq+p9bKPL2x+n87JNo5TbMcYPM7TvDi4+TR7KI6U42a2pfMb7J7LB3MHyj3J8SrvwjRpkVy87ZLS21rAAix9QtGv1d0EjC1sO7NsnRlwI62vY+YWeeXjV7aNGfj3cKZPnQDHaSWBkFMSx0TbGN9g7q7+q5PELl62sP+IdhkX4X1zA76Q1xd7Aqt66nlw2tIDu3A4Oa4fibxGXcRkVd1RCKyKlmZbsyRzN8LWcPyuPos/JwqGqnwy/FzOk5pe6O2AsoiymsIiIAiIgC8K2mEsb43fK9pafBwsfuvdYKENbPzDV05ie+N/zRuLT4tNv0V76uMN3FBECLOkvI7xfmPayr3TzAC7FWxtGVUWEW6nZefIAlXPFGGtDWiwaAAOgyC9Dl5u2OV/TzuHh65K+inNcWHbFUyYDKZlj9UZsf8XN9FjU9hu8q3ykZQsy+p+Q9gVMtbOG72hLwM4XB/l8rvY+y+NUmG7qi3hHaneX/ANo7LfsT/cp9b9XXz4Hoftb+PJNTIAQLi54C+fovpUdpd8TQYlvS97jtbcTnkkFpObPDiCO6ymUWtWl3W06OUSW+S1xf6+Flnri3pOffZonlxtqvbRD9bjh/5A25RMB8buP2IVl6Azj4KnjJ7bYWOI57LrgH/EjyVNATYnW8LyTPztwa3gT4Nb9lb2k2GzQQRT0DdqakbYRHhLFYbcR6kNBbzuB32PblfjjnH8nDifnkrIvBLAihGBa1MOqGXfUNp5B80c/YLTzG0cj5FcPTbXLS08bmULxUTkWDgDumn+YuNtu3cPVYD0SyaavjkkkjY8OfCWiQD8Jc3aAPWxB81tKuNS2B1MVPLVVjn72sfvC1/G3JzhyJvw5CysdAEREAREQHNrcHZLUQzu+eAPDf7wAfSy6SIpb2Qkka2I0bZopIn/LI0sPg4W/VYwyibBEyJnyxtDR5C11tIm3rQ0t7ObjmCQ1ce7nZtN5Hg5p7wRwKhMmqOHauKmUN7rMJ9VZCK8ZrhalnO8GO3ukcTRrRanoWkQNO075nuN3HpfkOgyXaWUVKp09svMqVpED0u1UUNfIZSHQyu+Z8RADupYcr9RZa+jGp6go5Gyu26h7Ddu9I2QeR2G5EjrdWIigsYAWURAEREB//2Q=="/>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9" name="Rectángulo 8"/>
          <p:cNvSpPr/>
          <p:nvPr/>
        </p:nvSpPr>
        <p:spPr>
          <a:xfrm>
            <a:off x="1656109" y="116632"/>
            <a:ext cx="7943970"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Ahora comprendamos…</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366963248"/>
              </p:ext>
            </p:extLst>
          </p:nvPr>
        </p:nvGraphicFramePr>
        <p:xfrm>
          <a:off x="479376" y="1196752"/>
          <a:ext cx="10873208" cy="509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335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5547090"/>
              </p:ext>
            </p:extLst>
          </p:nvPr>
        </p:nvGraphicFramePr>
        <p:xfrm>
          <a:off x="253999" y="260648"/>
          <a:ext cx="11458625" cy="612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100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https://scottboulton.files.wordpress.com/2012/10/ethics-ques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096" y="1887489"/>
            <a:ext cx="1762210" cy="17030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ncrypted-tbn3.google.com/images?q=tbn:ANd9GcSzwqEcnaKEDy0Jq9WAX_KlB2nuWGG78uk9A6hP7kp7CDUQvcaC-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1447800"/>
            <a:ext cx="2143125" cy="213360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191344" y="116632"/>
            <a:ext cx="10873490"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¿Qué se entiende por semántica?</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aphicFrame>
        <p:nvGraphicFramePr>
          <p:cNvPr id="8" name="Diagrama 7"/>
          <p:cNvGraphicFramePr/>
          <p:nvPr>
            <p:extLst>
              <p:ext uri="{D42A27DB-BD31-4B8C-83A1-F6EECF244321}">
                <p14:modId xmlns:p14="http://schemas.microsoft.com/office/powerpoint/2010/main" val="469604140"/>
              </p:ext>
            </p:extLst>
          </p:nvPr>
        </p:nvGraphicFramePr>
        <p:xfrm>
          <a:off x="2423592" y="1196752"/>
          <a:ext cx="9652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72006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415480" y="1340769"/>
            <a:ext cx="8596668" cy="2160240"/>
          </a:xfrm>
          <a:solidFill>
            <a:srgbClr val="99FF33"/>
          </a:solidFill>
          <a:scene3d>
            <a:camera prst="orthographicFront"/>
            <a:lightRig rig="threePt" dir="t"/>
          </a:scene3d>
          <a:sp3d>
            <a:bevelT w="152400" h="50800" prst="softRound"/>
          </a:sp3d>
        </p:spPr>
        <p:txBody>
          <a:bodyPr>
            <a:normAutofit/>
          </a:bodyPr>
          <a:lstStyle/>
          <a:p>
            <a:r>
              <a:rPr lang="es-MX" dirty="0"/>
              <a:t>En el siguiente ejemplo veremos la página de W3C en Wikipedia</a:t>
            </a:r>
            <a:r>
              <a:rPr lang="es-MX" dirty="0" smtClean="0"/>
              <a:t>:</a:t>
            </a:r>
          </a:p>
          <a:p>
            <a:endParaRPr lang="es-MX" dirty="0"/>
          </a:p>
          <a:p>
            <a:pPr marL="0" indent="0">
              <a:buNone/>
            </a:pPr>
            <a:r>
              <a:rPr lang="en-US" dirty="0">
                <a:solidFill>
                  <a:srgbClr val="FF0066"/>
                </a:solidFill>
              </a:rPr>
              <a:t>&lt;http://en.wikipedia.org/wiki/World_Wide_Web_Consortium&gt; &lt;http://purl.org/dc/elements/1.1/title&gt; "W3C".  </a:t>
            </a:r>
            <a:r>
              <a:rPr lang="es-MX" dirty="0">
                <a:solidFill>
                  <a:srgbClr val="FF0066"/>
                </a:solidFill>
              </a:rPr>
              <a:t>&lt;http://en.wikipedia.org/wiki/World_Wide_Web_Consortium&gt; &lt;http://purl.org/dc/elements/1.1/publisher&gt; "Wikipedia".</a:t>
            </a:r>
          </a:p>
        </p:txBody>
      </p:sp>
      <p:sp>
        <p:nvSpPr>
          <p:cNvPr id="5" name="Rectángulo 4"/>
          <p:cNvSpPr/>
          <p:nvPr/>
        </p:nvSpPr>
        <p:spPr>
          <a:xfrm>
            <a:off x="4216486" y="116632"/>
            <a:ext cx="2823210"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Ejemplo</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sp>
        <p:nvSpPr>
          <p:cNvPr id="4" name="2 Marcador de contenido"/>
          <p:cNvSpPr txBox="1">
            <a:spLocks/>
          </p:cNvSpPr>
          <p:nvPr/>
        </p:nvSpPr>
        <p:spPr>
          <a:xfrm>
            <a:off x="1428574" y="3801816"/>
            <a:ext cx="8583573" cy="2376264"/>
          </a:xfrm>
          <a:prstGeom prst="rect">
            <a:avLst/>
          </a:prstGeom>
          <a:solidFill>
            <a:srgbClr val="99FF33"/>
          </a:solidFill>
          <a:scene3d>
            <a:camera prst="orthographicFront"/>
            <a:lightRig rig="threePt" dir="t"/>
          </a:scene3d>
          <a:sp3d>
            <a:bevelT w="152400" h="50800" prst="softRound"/>
          </a:sp3d>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MX" smtClean="0"/>
              <a:t>Expresado en RDF/XML sería:</a:t>
            </a:r>
          </a:p>
          <a:p>
            <a:endParaRPr lang="es-MX" smtClean="0"/>
          </a:p>
          <a:p>
            <a:pPr marL="0" indent="0">
              <a:buFont typeface="Wingdings 3" charset="2"/>
              <a:buNone/>
            </a:pPr>
            <a:r>
              <a:rPr lang="en-US" smtClean="0">
                <a:solidFill>
                  <a:srgbClr val="FF0066"/>
                </a:solidFill>
              </a:rPr>
              <a:t>&lt;rdf:RDF xmlns:rdf="http://www.w3.org/1999/02/22-rdf-syntax-ns#" xmlns:dc="http://purl.org/dc/elements/1.1/"&gt;&lt;rdf:Description rdf:about=" http://en.wikipedia.org/wiki/World_Wide_Web_Consortium "&gt;  &lt;dc:title&gt;W3C&lt;/dc:title&gt;  &lt;dc:publisher&gt;Wikipedia&lt;/dc:publisher&gt;</a:t>
            </a:r>
            <a:r>
              <a:rPr lang="es-MX" smtClean="0">
                <a:solidFill>
                  <a:srgbClr val="FF0066"/>
                </a:solidFill>
              </a:rPr>
              <a:t>&lt;/rdf:Description&gt;&lt;/rdf:RDF&gt;</a:t>
            </a:r>
            <a:endParaRPr lang="es-MX" dirty="0">
              <a:solidFill>
                <a:srgbClr val="FF0066"/>
              </a:solidFill>
            </a:endParaRPr>
          </a:p>
        </p:txBody>
      </p:sp>
    </p:spTree>
    <p:extLst>
      <p:ext uri="{BB962C8B-B14F-4D97-AF65-F5344CB8AC3E}">
        <p14:creationId xmlns:p14="http://schemas.microsoft.com/office/powerpoint/2010/main" val="4209686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upo 3"/>
          <p:cNvGrpSpPr/>
          <p:nvPr/>
        </p:nvGrpSpPr>
        <p:grpSpPr>
          <a:xfrm>
            <a:off x="523212" y="620688"/>
            <a:ext cx="10921821" cy="2448272"/>
            <a:chOff x="1253" y="1942"/>
            <a:chExt cx="10921821" cy="1516239"/>
          </a:xfrm>
          <a:scene3d>
            <a:camera prst="orthographicFront">
              <a:rot lat="0" lon="0" rev="0"/>
            </a:camera>
            <a:lightRig rig="glow" dir="t">
              <a:rot lat="0" lon="0" rev="4800000"/>
            </a:lightRig>
          </a:scene3d>
        </p:grpSpPr>
        <p:sp>
          <p:nvSpPr>
            <p:cNvPr id="5" name="Rectángulo redondeado 4"/>
            <p:cNvSpPr/>
            <p:nvPr/>
          </p:nvSpPr>
          <p:spPr>
            <a:xfrm>
              <a:off x="1253" y="1942"/>
              <a:ext cx="10921821" cy="1516239"/>
            </a:xfrm>
            <a:prstGeom prst="roundRect">
              <a:avLst>
                <a:gd name="adj" fmla="val 10000"/>
              </a:avLst>
            </a:prstGeom>
            <a:solidFill>
              <a:srgbClr val="6600CC"/>
            </a:solidFill>
            <a:ln>
              <a:noFill/>
            </a:ln>
            <a:effectLst>
              <a:outerShdw blurRad="190500" dist="228600" dir="2700000" algn="ctr">
                <a:srgbClr val="000000">
                  <a:alpha val="30000"/>
                </a:srgbClr>
              </a:outerShdw>
            </a:effectLst>
            <a:sp3d prstMaterial="matte">
              <a:bevelT w="127000" h="63500"/>
            </a:sp3d>
          </p:spPr>
          <p:style>
            <a:lnRef idx="0">
              <a:scrgbClr r="0" g="0" b="0"/>
            </a:lnRef>
            <a:fillRef idx="3">
              <a:scrgbClr r="0" g="0" b="0"/>
            </a:fillRef>
            <a:effectRef idx="2">
              <a:scrgbClr r="0" g="0" b="0"/>
            </a:effectRef>
            <a:fontRef idx="minor">
              <a:schemeClr val="lt1"/>
            </a:fontRef>
          </p:style>
        </p:sp>
        <p:sp>
          <p:nvSpPr>
            <p:cNvPr id="6" name="Rectángulo 5"/>
            <p:cNvSpPr/>
            <p:nvPr/>
          </p:nvSpPr>
          <p:spPr>
            <a:xfrm>
              <a:off x="45662" y="46351"/>
              <a:ext cx="10833003" cy="142742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just"/>
              <a:r>
                <a:rPr lang="es-MX" sz="1600" b="1" dirty="0" smtClean="0"/>
                <a:t>METADATOS</a:t>
              </a:r>
            </a:p>
            <a:p>
              <a:pPr algn="just"/>
              <a:endParaRPr lang="es-MX" sz="1600" b="1" dirty="0"/>
            </a:p>
            <a:p>
              <a:pPr algn="just"/>
              <a:r>
                <a:rPr lang="es-MX" sz="1600" dirty="0"/>
                <a:t>Son informaciones sobre recursos. Los metadatos significan dato sobre datos. Estos permiten describir, identificar y localizar contenidos en documentos de la Web.</a:t>
              </a:r>
            </a:p>
            <a:p>
              <a:pPr algn="just"/>
              <a:endParaRPr lang="es-MX" sz="1600" dirty="0"/>
            </a:p>
            <a:p>
              <a:pPr algn="just"/>
              <a:r>
                <a:rPr lang="es-MX" sz="1600" dirty="0"/>
                <a:t>Estos metadatos deben contener información estructurada para que los ordenadores la entiendan y contener patrones iguales. Es decir, los metadatos son datos altamente estructurados que describen información, describen el contenido, la calidad, la condición y otras características de los datos.</a:t>
              </a:r>
            </a:p>
            <a:p>
              <a:pPr algn="just"/>
              <a:endParaRPr lang="es-MX" sz="1600" dirty="0"/>
            </a:p>
          </p:txBody>
        </p:sp>
      </p:grpSp>
      <p:grpSp>
        <p:nvGrpSpPr>
          <p:cNvPr id="8" name="Grupo 7"/>
          <p:cNvGrpSpPr/>
          <p:nvPr/>
        </p:nvGrpSpPr>
        <p:grpSpPr>
          <a:xfrm>
            <a:off x="516982" y="3429000"/>
            <a:ext cx="10980525" cy="2506976"/>
            <a:chOff x="1253" y="1942"/>
            <a:chExt cx="10921821" cy="1516239"/>
          </a:xfrm>
          <a:solidFill>
            <a:srgbClr val="CC0099"/>
          </a:solidFill>
          <a:scene3d>
            <a:camera prst="orthographicFront">
              <a:rot lat="0" lon="0" rev="0"/>
            </a:camera>
            <a:lightRig rig="glow" dir="t">
              <a:rot lat="0" lon="0" rev="4800000"/>
            </a:lightRig>
          </a:scene3d>
        </p:grpSpPr>
        <p:sp>
          <p:nvSpPr>
            <p:cNvPr id="9" name="Rectángulo redondeado 8"/>
            <p:cNvSpPr/>
            <p:nvPr/>
          </p:nvSpPr>
          <p:spPr>
            <a:xfrm>
              <a:off x="1253" y="1942"/>
              <a:ext cx="10921821" cy="1516239"/>
            </a:xfrm>
            <a:prstGeom prst="roundRect">
              <a:avLst>
                <a:gd name="adj" fmla="val 10000"/>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3">
              <a:scrgbClr r="0" g="0" b="0"/>
            </a:fillRef>
            <a:effectRef idx="2">
              <a:scrgbClr r="0" g="0" b="0"/>
            </a:effectRef>
            <a:fontRef idx="minor">
              <a:schemeClr val="lt1"/>
            </a:fontRef>
          </p:style>
        </p:sp>
        <p:sp>
          <p:nvSpPr>
            <p:cNvPr id="10" name="Rectángulo 9"/>
            <p:cNvSpPr/>
            <p:nvPr/>
          </p:nvSpPr>
          <p:spPr>
            <a:xfrm>
              <a:off x="178717" y="89044"/>
              <a:ext cx="10528586" cy="138472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r>
                <a:rPr lang="es-MX" sz="1600" b="1" dirty="0"/>
                <a:t>Metadatos en </a:t>
              </a:r>
              <a:r>
                <a:rPr lang="es-MX" sz="1600" b="1" dirty="0" smtClean="0"/>
                <a:t>XHTML</a:t>
              </a:r>
            </a:p>
            <a:p>
              <a:endParaRPr lang="es-MX" sz="1600" b="1" dirty="0"/>
            </a:p>
            <a:p>
              <a:pPr lvl="0">
                <a:buFont typeface="Wingdings" panose="05000000000000000000" pitchFamily="2" charset="2"/>
                <a:buChar char="ü"/>
              </a:pPr>
              <a:r>
                <a:rPr lang="es-MX" sz="1600" i="1" dirty="0" err="1">
                  <a:solidFill>
                    <a:schemeClr val="bg1"/>
                  </a:solidFill>
                </a:rPr>
                <a:t>Title</a:t>
              </a:r>
              <a:r>
                <a:rPr lang="es-MX" sz="1600" i="1" dirty="0">
                  <a:solidFill>
                    <a:schemeClr val="bg1"/>
                  </a:solidFill>
                </a:rPr>
                <a:t> (Titulo del recurso)</a:t>
              </a:r>
            </a:p>
            <a:p>
              <a:pPr lvl="0">
                <a:buFont typeface="Wingdings" panose="05000000000000000000" pitchFamily="2" charset="2"/>
                <a:buChar char="ü"/>
              </a:pPr>
              <a:r>
                <a:rPr lang="es-MX" sz="1600" i="1" dirty="0">
                  <a:solidFill>
                    <a:schemeClr val="bg1"/>
                  </a:solidFill>
                </a:rPr>
                <a:t>Autor (El autor)</a:t>
              </a:r>
            </a:p>
            <a:p>
              <a:pPr lvl="0">
                <a:buFont typeface="Wingdings" panose="05000000000000000000" pitchFamily="2" charset="2"/>
                <a:buChar char="ü"/>
              </a:pPr>
              <a:r>
                <a:rPr lang="es-MX" sz="1600" i="1" dirty="0" err="1">
                  <a:solidFill>
                    <a:schemeClr val="bg1"/>
                  </a:solidFill>
                </a:rPr>
                <a:t>Keywords</a:t>
              </a:r>
              <a:r>
                <a:rPr lang="es-MX" sz="1600" i="1" dirty="0">
                  <a:solidFill>
                    <a:schemeClr val="bg1"/>
                  </a:solidFill>
                </a:rPr>
                <a:t> (Las palabras claves)</a:t>
              </a:r>
            </a:p>
            <a:p>
              <a:endParaRPr lang="es-MX" sz="1600" i="1" dirty="0">
                <a:solidFill>
                  <a:srgbClr val="FF0066"/>
                </a:solidFill>
              </a:endParaRPr>
            </a:p>
            <a:p>
              <a:r>
                <a:rPr lang="es-MX" sz="1600" dirty="0"/>
                <a:t>&lt;meta </a:t>
              </a:r>
              <a:r>
                <a:rPr lang="es-MX" sz="1600" dirty="0" err="1"/>
                <a:t>name</a:t>
              </a:r>
              <a:r>
                <a:rPr lang="es-MX" sz="1600" dirty="0"/>
                <a:t>="autor" </a:t>
              </a:r>
              <a:r>
                <a:rPr lang="es-MX" sz="1600" dirty="0" err="1"/>
                <a:t>content</a:t>
              </a:r>
              <a:r>
                <a:rPr lang="es-MX" sz="1600" dirty="0"/>
                <a:t>="Juan Pérez" /&gt;</a:t>
              </a:r>
            </a:p>
            <a:p>
              <a:r>
                <a:rPr lang="es-MX" sz="1600" dirty="0"/>
                <a:t>&lt;meta http-</a:t>
              </a:r>
              <a:r>
                <a:rPr lang="es-MX" sz="1600" dirty="0" err="1"/>
                <a:t>equiv</a:t>
              </a:r>
              <a:r>
                <a:rPr lang="es-MX" sz="1600" dirty="0"/>
                <a:t>="Content-</a:t>
              </a:r>
              <a:r>
                <a:rPr lang="es-MX" sz="1600" dirty="0" err="1"/>
                <a:t>Type</a:t>
              </a:r>
              <a:r>
                <a:rPr lang="es-MX" sz="1600" dirty="0"/>
                <a:t>" </a:t>
              </a:r>
              <a:r>
                <a:rPr lang="es-MX" sz="1600" dirty="0" err="1"/>
                <a:t>content</a:t>
              </a:r>
              <a:r>
                <a:rPr lang="es-MX" sz="1600" dirty="0"/>
                <a:t>="</a:t>
              </a:r>
              <a:r>
                <a:rPr lang="es-MX" sz="1600" dirty="0" err="1"/>
                <a:t>text</a:t>
              </a:r>
              <a:r>
                <a:rPr lang="es-MX" sz="1600" dirty="0"/>
                <a:t>/</a:t>
              </a:r>
              <a:r>
                <a:rPr lang="es-MX" sz="1600" dirty="0" err="1"/>
                <a:t>html</a:t>
              </a:r>
              <a:r>
                <a:rPr lang="es-MX" sz="1600" dirty="0"/>
                <a:t>; </a:t>
              </a:r>
              <a:r>
                <a:rPr lang="es-MX" sz="1600" dirty="0" err="1"/>
                <a:t>charset</a:t>
              </a:r>
              <a:r>
                <a:rPr lang="es-MX" sz="1600" dirty="0"/>
                <a:t>=UTF-8" /&gt;</a:t>
              </a:r>
              <a:endParaRPr lang="es-MX" sz="1600" i="1" dirty="0">
                <a:solidFill>
                  <a:srgbClr val="FF0066"/>
                </a:solidFill>
              </a:endParaRPr>
            </a:p>
            <a:p>
              <a:pPr algn="just"/>
              <a:endParaRPr lang="es-MX" sz="1600" dirty="0"/>
            </a:p>
          </p:txBody>
        </p:sp>
      </p:grpSp>
    </p:spTree>
    <p:extLst>
      <p:ext uri="{BB962C8B-B14F-4D97-AF65-F5344CB8AC3E}">
        <p14:creationId xmlns:p14="http://schemas.microsoft.com/office/powerpoint/2010/main" val="2479783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507943" y="116632"/>
            <a:ext cx="10240304"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¿Cómo obtener la información?</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pSp>
        <p:nvGrpSpPr>
          <p:cNvPr id="6" name="Grupo 5"/>
          <p:cNvGrpSpPr/>
          <p:nvPr/>
        </p:nvGrpSpPr>
        <p:grpSpPr>
          <a:xfrm>
            <a:off x="507943" y="1196752"/>
            <a:ext cx="10980525" cy="2506976"/>
            <a:chOff x="1253" y="1942"/>
            <a:chExt cx="10921821" cy="1516239"/>
          </a:xfrm>
          <a:solidFill>
            <a:srgbClr val="99FF33"/>
          </a:solidFill>
          <a:scene3d>
            <a:camera prst="orthographicFront">
              <a:rot lat="0" lon="0" rev="0"/>
            </a:camera>
            <a:lightRig rig="glow" dir="t">
              <a:rot lat="0" lon="0" rev="4800000"/>
            </a:lightRig>
          </a:scene3d>
        </p:grpSpPr>
        <p:sp>
          <p:nvSpPr>
            <p:cNvPr id="7" name="Rectángulo redondeado 6"/>
            <p:cNvSpPr/>
            <p:nvPr/>
          </p:nvSpPr>
          <p:spPr>
            <a:xfrm>
              <a:off x="1253" y="1942"/>
              <a:ext cx="10921821" cy="1516239"/>
            </a:xfrm>
            <a:prstGeom prst="roundRect">
              <a:avLst>
                <a:gd name="adj" fmla="val 10000"/>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3">
              <a:scrgbClr r="0" g="0" b="0"/>
            </a:fillRef>
            <a:effectRef idx="2">
              <a:scrgbClr r="0" g="0" b="0"/>
            </a:effectRef>
            <a:fontRef idx="minor">
              <a:schemeClr val="lt1"/>
            </a:fontRef>
          </p:style>
        </p:sp>
        <p:sp>
          <p:nvSpPr>
            <p:cNvPr id="8" name="Rectángulo 7"/>
            <p:cNvSpPr/>
            <p:nvPr/>
          </p:nvSpPr>
          <p:spPr>
            <a:xfrm>
              <a:off x="178717" y="89044"/>
              <a:ext cx="10528586" cy="1384728"/>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just"/>
              <a:r>
                <a:rPr lang="es-MX" sz="1600" dirty="0">
                  <a:solidFill>
                    <a:schemeClr val="tx1">
                      <a:lumMod val="85000"/>
                      <a:lumOff val="15000"/>
                    </a:schemeClr>
                  </a:solidFill>
                </a:rPr>
                <a:t>Mediante RDF podemos extraer la información de la base de datos para crear un formato más comprensible para las máquinas. </a:t>
              </a:r>
              <a:endParaRPr lang="es-MX" sz="1600" dirty="0" smtClean="0">
                <a:solidFill>
                  <a:schemeClr val="tx1">
                    <a:lumMod val="85000"/>
                    <a:lumOff val="15000"/>
                  </a:schemeClr>
                </a:solidFill>
              </a:endParaRPr>
            </a:p>
            <a:p>
              <a:pPr algn="just"/>
              <a:endParaRPr lang="es-MX" sz="1600" dirty="0">
                <a:solidFill>
                  <a:schemeClr val="tx1">
                    <a:lumMod val="85000"/>
                    <a:lumOff val="15000"/>
                  </a:schemeClr>
                </a:solidFill>
              </a:endParaRPr>
            </a:p>
            <a:p>
              <a:pPr algn="just"/>
              <a:endParaRPr lang="es-MX" sz="1600" dirty="0" smtClean="0">
                <a:solidFill>
                  <a:schemeClr val="tx1">
                    <a:lumMod val="85000"/>
                    <a:lumOff val="15000"/>
                  </a:schemeClr>
                </a:solidFill>
              </a:endParaRPr>
            </a:p>
            <a:p>
              <a:pPr algn="just"/>
              <a:r>
                <a:rPr lang="es-MX" sz="1600" dirty="0" smtClean="0">
                  <a:solidFill>
                    <a:schemeClr val="tx1">
                      <a:lumMod val="85000"/>
                      <a:lumOff val="15000"/>
                    </a:schemeClr>
                  </a:solidFill>
                </a:rPr>
                <a:t>Con </a:t>
              </a:r>
              <a:r>
                <a:rPr lang="es-MX" sz="1600" dirty="0">
                  <a:solidFill>
                    <a:schemeClr val="tx1">
                      <a:lumMod val="85000"/>
                      <a:lumOff val="15000"/>
                    </a:schemeClr>
                  </a:solidFill>
                </a:rPr>
                <a:t>esta información podemos realizar deducciones lógicas, combinar información, generar información nueva a partir de una ya existente, realizar consultas complejas en buscadores.</a:t>
              </a:r>
            </a:p>
            <a:p>
              <a:pPr algn="just"/>
              <a:endParaRPr lang="es-MX" sz="1600" dirty="0">
                <a:solidFill>
                  <a:schemeClr val="tx1">
                    <a:lumMod val="85000"/>
                    <a:lumOff val="15000"/>
                  </a:schemeClr>
                </a:solidFill>
              </a:endParaRPr>
            </a:p>
          </p:txBody>
        </p:sp>
      </p:grpSp>
      <p:pic>
        <p:nvPicPr>
          <p:cNvPr id="1026" name="Picture 2" descr="Resultado de imagen para web actual vs web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975827"/>
            <a:ext cx="4762500" cy="2837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329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ángulo 2"/>
          <p:cNvSpPr/>
          <p:nvPr/>
        </p:nvSpPr>
        <p:spPr>
          <a:xfrm>
            <a:off x="762508" y="116632"/>
            <a:ext cx="9731190"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Web actual vs Web semántica</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pic>
        <p:nvPicPr>
          <p:cNvPr id="4098" name="Picture 2" descr="Resultado de imagen para web actual vs web seman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327994"/>
            <a:ext cx="10022284" cy="534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088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carlosch.files.wordpress.com/2008/10/evolucionweb.jpg"/>
          <p:cNvPicPr>
            <a:picLocks noChangeAspect="1" noChangeArrowheads="1"/>
          </p:cNvPicPr>
          <p:nvPr/>
        </p:nvPicPr>
        <p:blipFill rotWithShape="1">
          <a:blip r:embed="rId2">
            <a:extLst>
              <a:ext uri="{28A0092B-C50C-407E-A947-70E740481C1C}">
                <a14:useLocalDpi xmlns:a14="http://schemas.microsoft.com/office/drawing/2010/main" val="0"/>
              </a:ext>
            </a:extLst>
          </a:blip>
          <a:srcRect b="6741"/>
          <a:stretch/>
        </p:blipFill>
        <p:spPr bwMode="auto">
          <a:xfrm>
            <a:off x="1631504" y="764704"/>
            <a:ext cx="8889887" cy="597666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21248" y="116632"/>
            <a:ext cx="11735392"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Interacción del </a:t>
            </a:r>
            <a:r>
              <a:rPr lang="es-ES" sz="5400" b="1"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usuario con la </a:t>
            </a: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Web</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474471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http://image.slidesharecdn.com/wscursogalicialite-140422165131-phpapp02/95/retos-y-oportunidades-en-archivos-y-gestin-documental-ante-la-web-semntica-3-638.jpg?cb=13982035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60648"/>
            <a:ext cx="11089232"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65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5400" y="1268760"/>
            <a:ext cx="10513168" cy="5040560"/>
          </a:xfrm>
        </p:spPr>
        <p:txBody>
          <a:bodyPr>
            <a:normAutofit/>
          </a:bodyPr>
          <a:lstStyle/>
          <a:p>
            <a:pPr marL="0" indent="0">
              <a:buNone/>
            </a:pPr>
            <a:r>
              <a:rPr lang="es-MX" dirty="0" smtClean="0"/>
              <a:t>1. Investigar y desarrollar características y funcionamiento de:</a:t>
            </a:r>
          </a:p>
          <a:p>
            <a:endParaRPr lang="es-MX" dirty="0"/>
          </a:p>
          <a:p>
            <a:r>
              <a:rPr lang="es-MX" dirty="0" smtClean="0">
                <a:solidFill>
                  <a:srgbClr val="FF0000"/>
                </a:solidFill>
              </a:rPr>
              <a:t>Web 1.0</a:t>
            </a:r>
          </a:p>
          <a:p>
            <a:r>
              <a:rPr lang="es-MX" dirty="0" smtClean="0">
                <a:solidFill>
                  <a:srgbClr val="FF0000"/>
                </a:solidFill>
              </a:rPr>
              <a:t>Web 2.0</a:t>
            </a:r>
          </a:p>
          <a:p>
            <a:r>
              <a:rPr lang="es-MX" dirty="0" smtClean="0">
                <a:solidFill>
                  <a:srgbClr val="FF0000"/>
                </a:solidFill>
              </a:rPr>
              <a:t>Web 3.0</a:t>
            </a:r>
          </a:p>
          <a:p>
            <a:endParaRPr lang="es-MX" dirty="0"/>
          </a:p>
          <a:p>
            <a:pPr marL="0" indent="0">
              <a:buNone/>
            </a:pPr>
            <a:r>
              <a:rPr lang="es-MX" dirty="0" smtClean="0"/>
              <a:t>NOTA: Mínimo una cuartilla por tema</a:t>
            </a:r>
          </a:p>
          <a:p>
            <a:endParaRPr lang="es-MX" dirty="0"/>
          </a:p>
          <a:p>
            <a:pPr marL="0" indent="0">
              <a:buNone/>
            </a:pPr>
            <a:r>
              <a:rPr lang="es-MX" dirty="0" smtClean="0"/>
              <a:t>2. Realizar mapa mental por equipos(Actividad en clase)</a:t>
            </a:r>
          </a:p>
          <a:p>
            <a:r>
              <a:rPr lang="es-MX" dirty="0" smtClean="0">
                <a:solidFill>
                  <a:srgbClr val="FF0000"/>
                </a:solidFill>
              </a:rPr>
              <a:t>Traer material necesario(papel bond blanco, hojas de colores, tijeras, pegamento, marcadores, </a:t>
            </a:r>
            <a:r>
              <a:rPr lang="es-MX" dirty="0" err="1" smtClean="0">
                <a:solidFill>
                  <a:srgbClr val="FF0000"/>
                </a:solidFill>
              </a:rPr>
              <a:t>etc</a:t>
            </a:r>
            <a:r>
              <a:rPr lang="es-MX" dirty="0" smtClean="0">
                <a:solidFill>
                  <a:srgbClr val="FF0000"/>
                </a:solidFill>
              </a:rPr>
              <a:t>)</a:t>
            </a:r>
            <a:endParaRPr lang="es-MX" dirty="0">
              <a:solidFill>
                <a:srgbClr val="FF0000"/>
              </a:solidFill>
            </a:endParaRPr>
          </a:p>
        </p:txBody>
      </p:sp>
      <p:sp>
        <p:nvSpPr>
          <p:cNvPr id="4" name="Rectángulo 3"/>
          <p:cNvSpPr/>
          <p:nvPr/>
        </p:nvSpPr>
        <p:spPr>
          <a:xfrm>
            <a:off x="2070849" y="116632"/>
            <a:ext cx="7114513"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Actividad. Evidencias</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48980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4.bp.blogspot.com/-Vwb7TRiZSPo/UaqhTimocEI/AAAAAAAAG8s/vmLICn5a8Bg/s1600/pensamientos_hombre-pensand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424" y="3977680"/>
            <a:ext cx="2376263" cy="28803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AutoShape 2" descr="Resultado de imagen para web 3.0"/>
          <p:cNvSpPr>
            <a:spLocks noChangeAspect="1" noChangeArrowheads="1"/>
          </p:cNvSpPr>
          <p:nvPr/>
        </p:nvSpPr>
        <p:spPr bwMode="auto">
          <a:xfrm>
            <a:off x="155575" y="-2384425"/>
            <a:ext cx="8782050" cy="497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51" y="620688"/>
            <a:ext cx="10058400" cy="5697140"/>
          </a:xfrm>
          <a:prstGeom prst="rect">
            <a:avLst/>
          </a:prstGeom>
        </p:spPr>
      </p:pic>
    </p:spTree>
    <p:extLst>
      <p:ext uri="{BB962C8B-B14F-4D97-AF65-F5344CB8AC3E}">
        <p14:creationId xmlns:p14="http://schemas.microsoft.com/office/powerpoint/2010/main" val="1676357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3206591" y="116632"/>
            <a:ext cx="4842992" cy="1754326"/>
          </a:xfrm>
          <a:prstGeom prst="rect">
            <a:avLst/>
          </a:prstGeom>
          <a:noFill/>
        </p:spPr>
        <p:txBody>
          <a:bodyPr wrap="none" lIns="91440" tIns="45720" rIns="91440" bIns="45720">
            <a:spAutoFit/>
          </a:bodyPr>
          <a:lstStyle/>
          <a:p>
            <a:pPr algn="ctr"/>
            <a:r>
              <a:rPr lang="es-ES" sz="5400" b="1"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Antecedentes </a:t>
            </a:r>
          </a:p>
          <a:p>
            <a:pPr algn="ct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3310767"/>
              </p:ext>
            </p:extLst>
          </p:nvPr>
        </p:nvGraphicFramePr>
        <p:xfrm>
          <a:off x="695400" y="1340768"/>
          <a:ext cx="9336315" cy="509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0535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145283" y="116632"/>
            <a:ext cx="10965631" cy="784830"/>
          </a:xfrm>
          <a:prstGeom prst="rect">
            <a:avLst/>
          </a:prstGeom>
          <a:noFill/>
        </p:spPr>
        <p:txBody>
          <a:bodyPr wrap="none" lIns="91440" tIns="45720" rIns="91440" bIns="45720">
            <a:spAutoFit/>
          </a:bodyPr>
          <a:lstStyle/>
          <a:p>
            <a:pPr algn="ctr"/>
            <a:r>
              <a:rPr lang="es-ES" sz="45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¿Cuál es el problema con la Web actual?</a:t>
            </a:r>
            <a:endParaRPr lang="es-ES" sz="45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graphicFrame>
        <p:nvGraphicFramePr>
          <p:cNvPr id="7" name="Diagrama 6"/>
          <p:cNvGraphicFramePr/>
          <p:nvPr>
            <p:extLst>
              <p:ext uri="{D42A27DB-BD31-4B8C-83A1-F6EECF244321}">
                <p14:modId xmlns:p14="http://schemas.microsoft.com/office/powerpoint/2010/main" val="3245032362"/>
              </p:ext>
            </p:extLst>
          </p:nvPr>
        </p:nvGraphicFramePr>
        <p:xfrm>
          <a:off x="479376" y="1106677"/>
          <a:ext cx="532859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a 7"/>
          <p:cNvGraphicFramePr/>
          <p:nvPr>
            <p:extLst>
              <p:ext uri="{D42A27DB-BD31-4B8C-83A1-F6EECF244321}">
                <p14:modId xmlns:p14="http://schemas.microsoft.com/office/powerpoint/2010/main" val="89008955"/>
              </p:ext>
            </p:extLst>
          </p:nvPr>
        </p:nvGraphicFramePr>
        <p:xfrm>
          <a:off x="6096000" y="1034669"/>
          <a:ext cx="5544616"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60825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 name="Diagrama 12"/>
          <p:cNvGraphicFramePr/>
          <p:nvPr>
            <p:extLst>
              <p:ext uri="{D42A27DB-BD31-4B8C-83A1-F6EECF244321}">
                <p14:modId xmlns:p14="http://schemas.microsoft.com/office/powerpoint/2010/main" val="1198225640"/>
              </p:ext>
            </p:extLst>
          </p:nvPr>
        </p:nvGraphicFramePr>
        <p:xfrm>
          <a:off x="598714" y="762000"/>
          <a:ext cx="10758550" cy="5331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ángulo 13"/>
          <p:cNvSpPr/>
          <p:nvPr/>
        </p:nvSpPr>
        <p:spPr>
          <a:xfrm>
            <a:off x="547000" y="764704"/>
            <a:ext cx="11021608"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 Pero ¿Qué es </a:t>
            </a:r>
            <a:r>
              <a:rPr lang="es-ES" sz="5400" b="1"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la Web S</a:t>
            </a: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emántica?</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pic>
        <p:nvPicPr>
          <p:cNvPr id="15" name="3 Imagen"/>
          <p:cNvPicPr>
            <a:picLocks noChangeAspect="1"/>
          </p:cNvPicPr>
          <p:nvPr/>
        </p:nvPicPr>
        <p:blipFill>
          <a:blip r:embed="rId7">
            <a:extLst>
              <a:ext uri="{BEBA8EAE-BF5A-486C-A8C5-ECC9F3942E4B}">
                <a14:imgProps xmlns:a14="http://schemas.microsoft.com/office/drawing/2010/main">
                  <a14:imgLayer r:embed="rId8">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869672" y="5085184"/>
            <a:ext cx="2376263" cy="1594013"/>
          </a:xfrm>
          <a:prstGeom prst="rect">
            <a:avLst/>
          </a:prstGeom>
        </p:spPr>
      </p:pic>
    </p:spTree>
    <p:extLst>
      <p:ext uri="{BB962C8B-B14F-4D97-AF65-F5344CB8AC3E}">
        <p14:creationId xmlns:p14="http://schemas.microsoft.com/office/powerpoint/2010/main" val="96829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Diagrama 7"/>
          <p:cNvGraphicFramePr/>
          <p:nvPr>
            <p:extLst>
              <p:ext uri="{D42A27DB-BD31-4B8C-83A1-F6EECF244321}">
                <p14:modId xmlns:p14="http://schemas.microsoft.com/office/powerpoint/2010/main" val="1170259615"/>
              </p:ext>
            </p:extLst>
          </p:nvPr>
        </p:nvGraphicFramePr>
        <p:xfrm>
          <a:off x="2043289" y="139617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ángulo 8"/>
          <p:cNvSpPr/>
          <p:nvPr/>
        </p:nvSpPr>
        <p:spPr>
          <a:xfrm>
            <a:off x="330531" y="116632"/>
            <a:ext cx="11238077" cy="923330"/>
          </a:xfrm>
          <a:prstGeom prst="rect">
            <a:avLst/>
          </a:prstGeom>
          <a:noFill/>
        </p:spPr>
        <p:txBody>
          <a:bodyPr wrap="none" lIns="91440" tIns="45720" rIns="91440" bIns="45720">
            <a:spAutoFit/>
          </a:bodyPr>
          <a:lstStyle/>
          <a:p>
            <a:pPr algn="ctr"/>
            <a:r>
              <a:rPr lang="es-ES" sz="54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¿Para qué sirve la Web Semántica?</a:t>
            </a:r>
            <a:endParaRPr lang="es-ES" sz="54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103583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Content Placeholder 3"/>
          <p:cNvGraphicFramePr>
            <a:graphicFrameLocks noGrp="1"/>
          </p:cNvGraphicFramePr>
          <p:nvPr>
            <p:ph idx="1"/>
            <p:extLst>
              <p:ext uri="{D42A27DB-BD31-4B8C-83A1-F6EECF244321}">
                <p14:modId xmlns:p14="http://schemas.microsoft.com/office/powerpoint/2010/main" val="2773553438"/>
              </p:ext>
            </p:extLst>
          </p:nvPr>
        </p:nvGraphicFramePr>
        <p:xfrm>
          <a:off x="253999" y="880534"/>
          <a:ext cx="9802441" cy="509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3 Marcador de contenido"/>
          <p:cNvPicPr>
            <a:picLocks noChangeAspect="1"/>
          </p:cNvPicPr>
          <p:nvPr/>
        </p:nvPicPr>
        <p:blipFill rotWithShape="1">
          <a:blip r:embed="rId7">
            <a:extLst>
              <a:ext uri="{28A0092B-C50C-407E-A947-70E740481C1C}">
                <a14:useLocalDpi xmlns:a14="http://schemas.microsoft.com/office/drawing/2010/main" val="0"/>
              </a:ext>
            </a:extLst>
          </a:blip>
          <a:srcRect l="4878" t="11664" r="3672" b="12326"/>
          <a:stretch/>
        </p:blipFill>
        <p:spPr>
          <a:xfrm rot="5400000">
            <a:off x="7731224" y="2397224"/>
            <a:ext cx="6858000" cy="2063552"/>
          </a:xfrm>
          <a:prstGeom prst="rect">
            <a:avLst/>
          </a:prstGeom>
          <a:ln>
            <a:noFill/>
          </a:ln>
          <a:effectLst>
            <a:softEdge rad="112500"/>
          </a:effectLst>
        </p:spPr>
      </p:pic>
    </p:spTree>
    <p:extLst>
      <p:ext uri="{BB962C8B-B14F-4D97-AF65-F5344CB8AC3E}">
        <p14:creationId xmlns:p14="http://schemas.microsoft.com/office/powerpoint/2010/main" val="2572211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23392" y="1772816"/>
            <a:ext cx="8596668" cy="3880773"/>
          </a:xfrm>
        </p:spPr>
        <p:txBody>
          <a:bodyPr/>
          <a:lstStyle/>
          <a:p>
            <a:r>
              <a:rPr lang="es-MX" dirty="0" smtClean="0"/>
              <a:t>Propuesto por Tim </a:t>
            </a:r>
            <a:r>
              <a:rPr lang="es-MX" dirty="0" err="1" smtClean="0"/>
              <a:t>Berners</a:t>
            </a:r>
            <a:r>
              <a:rPr lang="es-MX" dirty="0" smtClean="0"/>
              <a:t> Lee y James </a:t>
            </a:r>
            <a:r>
              <a:rPr lang="es-MX" dirty="0" err="1" smtClean="0"/>
              <a:t>Hendler</a:t>
            </a:r>
            <a:endParaRPr lang="es-MX" dirty="0"/>
          </a:p>
        </p:txBody>
      </p:sp>
      <p:pic>
        <p:nvPicPr>
          <p:cNvPr id="4099" name="Picture 3" descr="http://www.revista.unam.mx/vol.12/num11/art108/imagenes/ima1.jpg"/>
          <p:cNvPicPr>
            <a:picLocks noChangeAspect="1" noChangeArrowheads="1"/>
          </p:cNvPicPr>
          <p:nvPr/>
        </p:nvPicPr>
        <p:blipFill rotWithShape="1">
          <a:blip r:embed="rId2">
            <a:extLst>
              <a:ext uri="{28A0092B-C50C-407E-A947-70E740481C1C}">
                <a14:useLocalDpi xmlns:a14="http://schemas.microsoft.com/office/drawing/2010/main" val="0"/>
              </a:ext>
            </a:extLst>
          </a:blip>
          <a:srcRect l="892" r="2678"/>
          <a:stretch/>
        </p:blipFill>
        <p:spPr bwMode="auto">
          <a:xfrm>
            <a:off x="2135560" y="2167002"/>
            <a:ext cx="7776864" cy="4690998"/>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07368" y="116632"/>
            <a:ext cx="11703438" cy="1477328"/>
          </a:xfrm>
          <a:prstGeom prst="rect">
            <a:avLst/>
          </a:prstGeom>
          <a:noFill/>
        </p:spPr>
        <p:txBody>
          <a:bodyPr wrap="square" lIns="91440" tIns="45720" rIns="91440" bIns="45720">
            <a:spAutoFit/>
          </a:bodyPr>
          <a:lstStyle/>
          <a:p>
            <a:pPr algn="ctr"/>
            <a:r>
              <a:rPr lang="es-ES" sz="4500" b="1" cap="none" spc="0"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Capas del nuevo modelo tecnológico de</a:t>
            </a:r>
          </a:p>
          <a:p>
            <a:pPr algn="ctr"/>
            <a:r>
              <a:rPr lang="es-ES" sz="4500" b="1" dirty="0" smtClean="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rPr>
              <a:t>La Web Semántica</a:t>
            </a:r>
            <a:endParaRPr lang="es-ES" sz="4500" b="1" cap="none" spc="0" dirty="0">
              <a:ln w="9525">
                <a:solidFill>
                  <a:srgbClr val="CC00FF"/>
                </a:solidFill>
                <a:prstDash val="solid"/>
              </a:ln>
              <a:solidFill>
                <a:srgbClr val="6600FF"/>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531340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2902</TotalTime>
  <Words>1982</Words>
  <Application>Microsoft Office PowerPoint</Application>
  <PresentationFormat>Panorámica</PresentationFormat>
  <Paragraphs>151</Paragraphs>
  <Slides>26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Trebuchet MS</vt:lpstr>
      <vt:lpstr>Wingdings</vt:lpstr>
      <vt:lpstr>Wingdings 3</vt:lpstr>
      <vt:lpstr>Faceta</vt:lpstr>
      <vt:lpstr>Tecnologías Innovadoras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Tecnologías Innovadoras</dc:title>
  <dc:creator>Rosa Isela</dc:creator>
  <cp:lastModifiedBy>Frida Magdalena</cp:lastModifiedBy>
  <cp:revision>78</cp:revision>
  <dcterms:created xsi:type="dcterms:W3CDTF">2014-10-14T00:31:30Z</dcterms:created>
  <dcterms:modified xsi:type="dcterms:W3CDTF">2016-10-20T00:08:16Z</dcterms:modified>
</cp:coreProperties>
</file>