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61" r:id="rId8"/>
    <p:sldId id="262" r:id="rId9"/>
    <p:sldId id="288" r:id="rId10"/>
    <p:sldId id="275" r:id="rId11"/>
    <p:sldId id="291" r:id="rId12"/>
    <p:sldId id="265" r:id="rId13"/>
    <p:sldId id="269" r:id="rId14"/>
    <p:sldId id="286" r:id="rId15"/>
    <p:sldId id="272" r:id="rId16"/>
    <p:sldId id="276" r:id="rId17"/>
    <p:sldId id="277" r:id="rId18"/>
    <p:sldId id="278" r:id="rId19"/>
    <p:sldId id="259" r:id="rId20"/>
    <p:sldId id="260" r:id="rId21"/>
    <p:sldId id="266" r:id="rId22"/>
    <p:sldId id="274" r:id="rId23"/>
    <p:sldId id="292" r:id="rId24"/>
    <p:sldId id="267" r:id="rId25"/>
    <p:sldId id="282" r:id="rId26"/>
    <p:sldId id="279" r:id="rId27"/>
    <p:sldId id="280" r:id="rId28"/>
    <p:sldId id="281" r:id="rId29"/>
    <p:sldId id="26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Apr. </a:t>
            </a:r>
            <a:r>
              <a:rPr lang="en-US" altLang="ja-JP" sz="2000" dirty="0" smtClean="0"/>
              <a:t>15, </a:t>
            </a:r>
            <a:r>
              <a:rPr lang="en-US" altLang="ja-JP" sz="2000" dirty="0" smtClean="0"/>
              <a:t>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85117" y="4450586"/>
            <a:ext cx="10324291" cy="2246769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2015.4.15</a:t>
            </a:r>
          </a:p>
          <a:p>
            <a:r>
              <a:rPr lang="en-US" altLang="ja-JP" sz="2800" b="1" dirty="0" smtClean="0"/>
              <a:t>For tt5r028.bit firmware, the setting value should be different.</a:t>
            </a:r>
          </a:p>
          <a:p>
            <a:r>
              <a:rPr lang="en-US" altLang="ja-JP" sz="2800" strike="sngStrike" dirty="0"/>
              <a:t>Slot A and B : </a:t>
            </a:r>
            <a:r>
              <a:rPr lang="en-US" altLang="ja-JP" sz="2800" strike="sngStrike" dirty="0" err="1"/>
              <a:t>copper_CPU</a:t>
            </a:r>
            <a:r>
              <a:rPr lang="en-US" altLang="ja-JP" sz="2800" strike="sngStrike" dirty="0"/>
              <a:t> $ </a:t>
            </a:r>
            <a:r>
              <a:rPr lang="en-US" altLang="ja-JP" sz="2800" strike="sngStrike" dirty="0" err="1"/>
              <a:t>regrx</a:t>
            </a:r>
            <a:r>
              <a:rPr lang="en-US" altLang="ja-JP" sz="2800" strike="sngStrike" dirty="0"/>
              <a:t> 130 </a:t>
            </a:r>
            <a:r>
              <a:rPr lang="en-US" altLang="ja-JP" sz="2800" strike="sngStrike" dirty="0" smtClean="0"/>
              <a:t>00000003</a:t>
            </a:r>
          </a:p>
          <a:p>
            <a:r>
              <a:rPr lang="en-US" altLang="ja-JP" sz="2800" dirty="0"/>
              <a:t>Slot A and B : </a:t>
            </a:r>
            <a:r>
              <a:rPr lang="en-US" altLang="ja-JP" sz="2800" dirty="0" err="1"/>
              <a:t>copper_CPU</a:t>
            </a:r>
            <a:r>
              <a:rPr lang="en-US" altLang="ja-JP" sz="2800" dirty="0"/>
              <a:t> $ </a:t>
            </a:r>
            <a:r>
              <a:rPr lang="en-US" altLang="ja-JP" sz="2800" dirty="0" err="1"/>
              <a:t>regrx</a:t>
            </a:r>
            <a:r>
              <a:rPr lang="en-US" altLang="ja-JP" sz="2800" dirty="0"/>
              <a:t> 130 </a:t>
            </a:r>
            <a:r>
              <a:rPr lang="en-US" altLang="ja-JP" sz="2800" dirty="0" smtClean="0"/>
              <a:t>00002503</a:t>
            </a:r>
            <a:endParaRPr lang="en-US" altLang="ja-JP" sz="2800" dirty="0"/>
          </a:p>
          <a:p>
            <a:r>
              <a:rPr lang="en-US" altLang="ja-JP" sz="2800" b="1" dirty="0" smtClean="0"/>
              <a:t>Please ask </a:t>
            </a:r>
            <a:r>
              <a:rPr lang="en-US" altLang="ja-JP" sz="2800" b="1" dirty="0" err="1" smtClean="0"/>
              <a:t>Nakao</a:t>
            </a:r>
            <a:r>
              <a:rPr lang="en-US" altLang="ja-JP" sz="2800" b="1" dirty="0" smtClean="0"/>
              <a:t>-san about details.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 smtClean="0"/>
              <a:t>2015 4/13</a:t>
            </a:r>
          </a:p>
          <a:p>
            <a:pPr lvl="1"/>
            <a:r>
              <a:rPr lang="en-US" altLang="ja-JP" sz="1600" dirty="0" smtClean="0"/>
              <a:t>Add “0.5</a:t>
            </a:r>
            <a:r>
              <a:rPr lang="en-US" altLang="ja-JP" sz="1600" dirty="0"/>
              <a:t>, Set active HSLB slots in TTRX </a:t>
            </a:r>
            <a:r>
              <a:rPr lang="en-US" altLang="ja-JP" sz="1600" dirty="0" smtClean="0"/>
              <a:t>register”   </a:t>
            </a:r>
            <a:endParaRPr lang="ja-JP" altLang="en-US" sz="16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2050</Words>
  <Application>Microsoft Office PowerPoint</Application>
  <PresentationFormat>ワイド画面</PresentationFormat>
  <Paragraphs>400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129</cp:revision>
  <dcterms:created xsi:type="dcterms:W3CDTF">2013-08-26T03:03:35Z</dcterms:created>
  <dcterms:modified xsi:type="dcterms:W3CDTF">2015-04-15T06:38:48Z</dcterms:modified>
</cp:coreProperties>
</file>