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61" r:id="rId7"/>
    <p:sldId id="262" r:id="rId8"/>
    <p:sldId id="275" r:id="rId9"/>
    <p:sldId id="265" r:id="rId10"/>
    <p:sldId id="269" r:id="rId11"/>
    <p:sldId id="286" r:id="rId12"/>
    <p:sldId id="272" r:id="rId13"/>
    <p:sldId id="276" r:id="rId14"/>
    <p:sldId id="277" r:id="rId15"/>
    <p:sldId id="278" r:id="rId16"/>
    <p:sldId id="259" r:id="rId17"/>
    <p:sldId id="260" r:id="rId18"/>
    <p:sldId id="266" r:id="rId19"/>
    <p:sldId id="274" r:id="rId20"/>
    <p:sldId id="267" r:id="rId21"/>
    <p:sldId id="282" r:id="rId22"/>
    <p:sldId id="279" r:id="rId23"/>
    <p:sldId id="280" r:id="rId24"/>
    <p:sldId id="281" r:id="rId25"/>
    <p:sldId id="26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2014/11/10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(rev.13542)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Nov. 10, </a:t>
            </a:r>
            <a:r>
              <a:rPr lang="en-US" altLang="ja-JP" sz="2000" dirty="0" smtClean="0"/>
              <a:t>2014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RecvStream0.sh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RecvStream0.py 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"${BELLE2_LOCAL_DIR}/daq/copper/daq_scripts/RecvStream0.sh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"${BELLE2_LOCAL_DIR}/daq/copper/daq_scripts/RecvStream0.sh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daq/rawdata/examples/RecvStream0.py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RecvStream0.py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</a:t>
            </a:r>
            <a:r>
              <a:rPr lang="en-US" altLang="ja-JP" dirty="0" smtClean="0"/>
              <a:t>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Revision history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4351338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</a:t>
            </a:r>
            <a:r>
              <a:rPr lang="en-US" altLang="ja-JP" sz="1200" dirty="0" smtClean="0"/>
              <a:t>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</a:t>
            </a:r>
            <a:r>
              <a:rPr lang="en-US" altLang="ja-JP" sz="3200" u="sng" dirty="0" smtClean="0"/>
              <a:t>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</a:t>
            </a:r>
            <a:r>
              <a:rPr lang="en-US" altLang="ja-JP" sz="3200" u="sng" dirty="0" smtClean="0"/>
              <a:t>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13542)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2910</TotalTime>
  <Words>1682</Words>
  <Application>Microsoft Office PowerPoint</Application>
  <PresentationFormat>ワイド画面</PresentationFormat>
  <Paragraphs>343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ＭＳ Ｐゴシック</vt:lpstr>
      <vt:lpstr>Arial</vt:lpstr>
      <vt:lpstr>Calibri</vt:lpstr>
      <vt:lpstr>Calibri Light</vt:lpstr>
      <vt:lpstr>Office テーマ</vt:lpstr>
      <vt:lpstr>Pocket DAQ manual (rev.13542)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Install GLEW for running basf2 program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114</cp:revision>
  <dcterms:created xsi:type="dcterms:W3CDTF">2013-08-26T03:03:35Z</dcterms:created>
  <dcterms:modified xsi:type="dcterms:W3CDTF">2014-11-10T05:14:04Z</dcterms:modified>
</cp:coreProperties>
</file>