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94" r:id="rId8"/>
    <p:sldId id="295" r:id="rId9"/>
    <p:sldId id="261" r:id="rId10"/>
    <p:sldId id="262" r:id="rId11"/>
    <p:sldId id="288" r:id="rId12"/>
    <p:sldId id="275" r:id="rId13"/>
    <p:sldId id="291" r:id="rId14"/>
    <p:sldId id="265" r:id="rId15"/>
    <p:sldId id="269" r:id="rId16"/>
    <p:sldId id="286" r:id="rId17"/>
    <p:sldId id="272" r:id="rId18"/>
    <p:sldId id="293" r:id="rId19"/>
    <p:sldId id="276" r:id="rId20"/>
    <p:sldId id="277" r:id="rId21"/>
    <p:sldId id="278" r:id="rId22"/>
    <p:sldId id="259" r:id="rId23"/>
    <p:sldId id="260" r:id="rId24"/>
    <p:sldId id="266" r:id="rId25"/>
    <p:sldId id="274" r:id="rId26"/>
    <p:sldId id="292" r:id="rId27"/>
    <p:sldId id="267" r:id="rId28"/>
    <p:sldId id="282" r:id="rId29"/>
    <p:sldId id="279" r:id="rId30"/>
    <p:sldId id="280" r:id="rId31"/>
    <p:sldId id="281" r:id="rId32"/>
    <p:sldId id="268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2016/3/10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 smtClean="0"/>
              <a:t>Mar. 10, 2016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0130" y="1187192"/>
            <a:ext cx="11404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 smtClean="0"/>
              <a:t>comment out “if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False” line.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pPr lvl="1"/>
            <a:r>
              <a:rPr lang="en-US" altLang="ja-JP" dirty="0" smtClean="0">
                <a:solidFill>
                  <a:srgbClr val="FF0000"/>
                </a:solidFill>
              </a:rPr>
              <a:t>[WARNING] </a:t>
            </a:r>
            <a:r>
              <a:rPr lang="en-US" altLang="ja-JP" dirty="0">
                <a:solidFill>
                  <a:srgbClr val="FF0000"/>
                </a:solidFill>
              </a:rPr>
              <a:t>: </a:t>
            </a:r>
            <a:r>
              <a:rPr lang="en-US" altLang="ja-JP" dirty="0" smtClean="0">
                <a:solidFill>
                  <a:srgbClr val="FF0000"/>
                </a:solidFill>
              </a:rPr>
              <a:t>When installing “external” package, please choose v01-01-01. Recently, it was reported that </a:t>
            </a:r>
            <a:r>
              <a:rPr lang="en-US" altLang="ja-JP" dirty="0" err="1" smtClean="0">
                <a:solidFill>
                  <a:srgbClr val="FF0000"/>
                </a:solidFill>
              </a:rPr>
              <a:t>scons</a:t>
            </a:r>
            <a:r>
              <a:rPr lang="en-US" altLang="ja-JP" dirty="0" smtClean="0">
                <a:solidFill>
                  <a:srgbClr val="FF0000"/>
                </a:solidFill>
              </a:rPr>
              <a:t> fails with the latest external package on a readout PC.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40664"/>
            <a:ext cx="10515600" cy="556927"/>
          </a:xfrm>
        </p:spPr>
        <p:txBody>
          <a:bodyPr>
            <a:normAutofit/>
          </a:bodyPr>
          <a:lstStyle/>
          <a:p>
            <a:r>
              <a:rPr lang="en-US" altLang="ja-JP" sz="2400" b="1" u="sng" dirty="0" smtClean="0"/>
              <a:t>Notice from Konno-san about compiling </a:t>
            </a:r>
            <a:r>
              <a:rPr lang="en-US" altLang="ja-JP" sz="2400" b="1" u="sng" dirty="0" err="1" smtClean="0"/>
              <a:t>daq</a:t>
            </a:r>
            <a:r>
              <a:rPr lang="en-US" altLang="ja-JP" sz="2400" b="1" u="sng" dirty="0" smtClean="0"/>
              <a:t> package</a:t>
            </a:r>
            <a:endParaRPr kumimoji="1" lang="ja-JP" altLang="en-US" sz="24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5114" y="797591"/>
            <a:ext cx="9603786" cy="3228309"/>
          </a:xfrm>
        </p:spPr>
        <p:txBody>
          <a:bodyPr>
            <a:normAutofit/>
          </a:bodyPr>
          <a:lstStyle/>
          <a:p>
            <a:r>
              <a:rPr lang="en-US" altLang="ja-JP" sz="1800" dirty="0"/>
              <a:t>Please </a:t>
            </a:r>
            <a:r>
              <a:rPr lang="en-US" altLang="ja-JP" sz="1800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sz="1800" dirty="0" smtClean="0"/>
              <a:t>$ </a:t>
            </a:r>
            <a:r>
              <a:rPr lang="en-US" altLang="ja-JP" sz="1800" dirty="0"/>
              <a:t>source </a:t>
            </a:r>
            <a:r>
              <a:rPr lang="en-US" altLang="ja-JP" sz="1800" dirty="0" smtClean="0"/>
              <a:t>${</a:t>
            </a:r>
            <a:r>
              <a:rPr lang="en-US" altLang="ja-JP" sz="1800" dirty="0"/>
              <a:t>BELLE2_LOCAL_DIR}/ </a:t>
            </a:r>
            <a:r>
              <a:rPr lang="en-US" altLang="ja-JP" sz="1800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800" i="1" dirty="0" err="1" smtClean="0"/>
              <a:t>daq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slc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nsm</a:t>
            </a:r>
            <a:r>
              <a:rPr lang="en-US" altLang="ja-JP" sz="1800" i="1" dirty="0" smtClean="0"/>
              <a:t>/</a:t>
            </a:r>
            <a:r>
              <a:rPr lang="en-US" altLang="ja-JP" sz="1800" i="1" dirty="0" err="1" smtClean="0"/>
              <a:t>src</a:t>
            </a:r>
            <a:r>
              <a:rPr lang="en-US" altLang="ja-JP" sz="1800" i="1" dirty="0" smtClean="0"/>
              <a:t>/NSMData.cc</a:t>
            </a:r>
            <a:r>
              <a:rPr lang="en-US" altLang="ja-JP" sz="1800" i="1" dirty="0"/>
              <a:t>: In member function 'void* Belle2::</a:t>
            </a:r>
            <a:r>
              <a:rPr lang="en-US" altLang="ja-JP" sz="1800" i="1" dirty="0" err="1"/>
              <a:t>NSMData</a:t>
            </a:r>
            <a:r>
              <a:rPr lang="en-US" altLang="ja-JP" sz="1800" i="1" dirty="0"/>
              <a:t>::parse(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bool</a:t>
            </a:r>
            <a:r>
              <a:rPr lang="en-US" altLang="ja-JP" sz="1800" i="1" dirty="0"/>
              <a:t>)':</a:t>
            </a:r>
          </a:p>
          <a:p>
            <a:pPr marL="0" indent="0">
              <a:buNone/>
            </a:pP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/NSMData.cc:299:68: error: too many arguments to function '</a:t>
            </a:r>
            <a:r>
              <a:rPr lang="en-US" altLang="ja-JP" sz="1800" i="1" dirty="0" err="1"/>
              <a:t>NSMparse</a:t>
            </a:r>
            <a:r>
              <a:rPr lang="en-US" altLang="ja-JP" sz="1800" i="1" dirty="0"/>
              <a:t>* </a:t>
            </a:r>
            <a:r>
              <a:rPr lang="en-US" altLang="ja-JP" sz="1800" i="1" dirty="0" err="1"/>
              <a:t>nsmlib_parsefile</a:t>
            </a:r>
            <a:r>
              <a:rPr lang="en-US" altLang="ja-JP" sz="1800" i="1" dirty="0"/>
              <a:t>(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</a:t>
            </a:r>
            <a:r>
              <a:rPr lang="en-US" altLang="ja-JP" sz="1800" i="1" dirty="0" err="1"/>
              <a:t>int</a:t>
            </a:r>
            <a:r>
              <a:rPr lang="en-US" altLang="ja-JP" sz="1800" i="1" dirty="0"/>
              <a:t>, </a:t>
            </a:r>
            <a:r>
              <a:rPr lang="en-US" altLang="ja-JP" sz="1800" i="1" dirty="0" err="1"/>
              <a:t>const</a:t>
            </a:r>
            <a:r>
              <a:rPr lang="en-US" altLang="ja-JP" sz="1800" i="1" dirty="0"/>
              <a:t> char*, char*)'</a:t>
            </a:r>
          </a:p>
          <a:p>
            <a:pPr marL="0" indent="0">
              <a:buNone/>
            </a:pPr>
            <a:r>
              <a:rPr lang="en-US" altLang="ja-JP" sz="1800" i="1" dirty="0"/>
              <a:t>In file included from include/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/NSMData.h:20:0,</a:t>
            </a:r>
          </a:p>
          <a:p>
            <a:pPr marL="0" indent="0">
              <a:buNone/>
            </a:pPr>
            <a:r>
              <a:rPr lang="en-US" altLang="ja-JP" sz="1800" i="1" dirty="0"/>
              <a:t>                 from </a:t>
            </a:r>
            <a:r>
              <a:rPr lang="en-US" altLang="ja-JP" sz="1800" i="1" dirty="0" err="1"/>
              <a:t>daq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slc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nsm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src</a:t>
            </a:r>
            <a:r>
              <a:rPr lang="en-US" altLang="ja-JP" sz="18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0" y="0"/>
            <a:ext cx="153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81000" y="4144917"/>
            <a:ext cx="10515600" cy="556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u="sng" dirty="0" smtClean="0"/>
              <a:t>Edit </a:t>
            </a:r>
            <a:r>
              <a:rPr lang="en-US" altLang="ja-JP" sz="2400" b="1" u="sng" dirty="0" err="1" smtClean="0"/>
              <a:t>daq</a:t>
            </a:r>
            <a:r>
              <a:rPr lang="en-US" altLang="ja-JP" sz="2400" b="1" u="sng" dirty="0" smtClean="0"/>
              <a:t>/</a:t>
            </a:r>
            <a:r>
              <a:rPr lang="en-US" altLang="ja-JP" sz="2400" b="1" u="sng" dirty="0" err="1" smtClean="0"/>
              <a:t>rawdata</a:t>
            </a:r>
            <a:r>
              <a:rPr lang="en-US" altLang="ja-JP" sz="2400" b="1" u="sng" dirty="0" smtClean="0"/>
              <a:t>/modules/include/</a:t>
            </a:r>
            <a:r>
              <a:rPr lang="en-US" altLang="ja-JP" sz="2400" b="1" u="sng" dirty="0" err="1" smtClean="0"/>
              <a:t>DAQConsts.h</a:t>
            </a:r>
            <a:endParaRPr lang="ja-JP" altLang="en-US" sz="2400" b="1" u="sng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6800" y="4940300"/>
            <a:ext cx="81339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Comment out a nonstop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releated</a:t>
            </a:r>
            <a:r>
              <a:rPr kumimoji="1" lang="en-US" altLang="ja-JP" dirty="0" smtClean="0"/>
              <a:t> line, which cannot be used in Pocket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. </a:t>
            </a:r>
          </a:p>
          <a:p>
            <a:r>
              <a:rPr kumimoji="1" lang="en-US" altLang="ja-JP" dirty="0" smtClean="0"/>
              <a:t>Before)</a:t>
            </a:r>
          </a:p>
          <a:p>
            <a:r>
              <a:rPr kumimoji="1" lang="en-US" altLang="ja-JP" dirty="0" smtClean="0">
                <a:solidFill>
                  <a:srgbClr val="FF0000"/>
                </a:solidFill>
              </a:rPr>
              <a:t>#define NONSTOP</a:t>
            </a:r>
          </a:p>
          <a:p>
            <a:r>
              <a:rPr kumimoji="1" lang="en-US" altLang="ja-JP" dirty="0" smtClean="0"/>
              <a:t>After)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// #define NONSTOP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219920" y="-339524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0.5</a:t>
            </a:r>
            <a:r>
              <a:rPr kumimoji="1" lang="en-US" altLang="ja-JP" u="sng" dirty="0" smtClean="0"/>
              <a:t>, Set active HSLB slots in TTRX register  </a:t>
            </a:r>
            <a:endParaRPr kumimoji="1" lang="ja-JP" altLang="en-US" u="sng" dirty="0"/>
          </a:p>
        </p:txBody>
      </p:sp>
      <p:sp>
        <p:nvSpPr>
          <p:cNvPr id="6" name="正方形/長方形 5"/>
          <p:cNvSpPr/>
          <p:nvPr/>
        </p:nvSpPr>
        <p:spPr>
          <a:xfrm>
            <a:off x="905626" y="661678"/>
            <a:ext cx="1000923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From </a:t>
            </a:r>
            <a:r>
              <a:rPr lang="en-US" altLang="ja-JP" dirty="0" err="1" smtClean="0"/>
              <a:t>Nakao</a:t>
            </a:r>
            <a:r>
              <a:rPr lang="en-US" altLang="ja-JP" dirty="0"/>
              <a:t>-san’s mail :  [b2link_ml:0159] Re: ft2u-0.65, b2tt-0.31, </a:t>
            </a:r>
            <a:r>
              <a:rPr lang="en-US" altLang="ja-JP" dirty="0" smtClean="0"/>
              <a:t>hslb-0.36</a:t>
            </a:r>
          </a:p>
          <a:p>
            <a:endParaRPr lang="en-US" altLang="ja-JP" dirty="0"/>
          </a:p>
          <a:p>
            <a:r>
              <a:rPr lang="en-US" altLang="ja-JP" dirty="0" smtClean="0"/>
              <a:t>To </a:t>
            </a:r>
            <a:r>
              <a:rPr lang="en-US" altLang="ja-JP" dirty="0"/>
              <a:t>partially mask HSLB, one can modify register 130 of tt4r:</a:t>
            </a:r>
          </a:p>
          <a:p>
            <a:r>
              <a:rPr lang="en-US" altLang="ja-JP" dirty="0"/>
              <a:t>  - setting each of bit 0..3 to 0 corresponds to masking HSLB A..D</a:t>
            </a:r>
          </a:p>
          <a:p>
            <a:r>
              <a:rPr lang="en-US" altLang="ja-JP" dirty="0"/>
              <a:t>  - default value of register 130 is 0010000f (all HSLB are enabled)</a:t>
            </a:r>
          </a:p>
          <a:p>
            <a:r>
              <a:rPr lang="en-US" altLang="ja-JP" dirty="0"/>
              <a:t>  - bit 20..23 are read only and should be 1 as above</a:t>
            </a:r>
          </a:p>
          <a:p>
            <a:r>
              <a:rPr lang="en-US" altLang="ja-JP" dirty="0"/>
              <a:t>  - for example, one can mask HSLB-A by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   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copper_CPU</a:t>
            </a:r>
            <a:r>
              <a:rPr lang="en-US" altLang="ja-JP" b="1" dirty="0" smtClean="0">
                <a:solidFill>
                  <a:srgbClr val="FF0000"/>
                </a:solidFill>
              </a:rPr>
              <a:t> $ </a:t>
            </a:r>
            <a:r>
              <a:rPr lang="en-US" altLang="ja-JP" b="1" dirty="0" err="1" smtClean="0">
                <a:solidFill>
                  <a:srgbClr val="FF0000"/>
                </a:solidFill>
              </a:rPr>
              <a:t>regrx</a:t>
            </a:r>
            <a:r>
              <a:rPr lang="en-US" altLang="ja-JP" b="1" dirty="0" smtClean="0">
                <a:solidFill>
                  <a:srgbClr val="FF0000"/>
                </a:solidFill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130 0000000e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34417" y="2880660"/>
            <a:ext cx="6558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Example :</a:t>
            </a:r>
          </a:p>
          <a:p>
            <a:r>
              <a:rPr kumimoji="1" lang="en-US" altLang="ja-JP" dirty="0" smtClean="0"/>
              <a:t>When you use;</a:t>
            </a:r>
          </a:p>
          <a:p>
            <a:r>
              <a:rPr lang="en-US" altLang="ja-JP" dirty="0" smtClean="0"/>
              <a:t>Slot A 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00000001</a:t>
            </a:r>
            <a:endParaRPr lang="ja-JP" altLang="en-US" b="1" dirty="0"/>
          </a:p>
          <a:p>
            <a:r>
              <a:rPr lang="en-US" altLang="ja-JP" dirty="0"/>
              <a:t>Slot </a:t>
            </a:r>
            <a:r>
              <a:rPr lang="en-US" altLang="ja-JP" dirty="0" smtClean="0"/>
              <a:t>B </a:t>
            </a:r>
            <a:r>
              <a:rPr lang="en-US" altLang="ja-JP" dirty="0"/>
              <a:t>: 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00000002</a:t>
            </a:r>
            <a:endParaRPr lang="ja-JP" altLang="en-US" b="1" dirty="0"/>
          </a:p>
          <a:p>
            <a:r>
              <a:rPr kumimoji="1" lang="en-US" altLang="ja-JP" dirty="0" smtClean="0"/>
              <a:t>Slot A and B : </a:t>
            </a:r>
            <a:r>
              <a:rPr lang="en-US" altLang="ja-JP" b="1" dirty="0" err="1"/>
              <a:t>copper_CPU</a:t>
            </a:r>
            <a:r>
              <a:rPr lang="en-US" altLang="ja-JP" b="1" dirty="0"/>
              <a:t> $ </a:t>
            </a:r>
            <a:r>
              <a:rPr lang="en-US" altLang="ja-JP" b="1" dirty="0" err="1"/>
              <a:t>regrx</a:t>
            </a:r>
            <a:r>
              <a:rPr lang="en-US" altLang="ja-JP" b="1" dirty="0"/>
              <a:t> 130 </a:t>
            </a:r>
            <a:r>
              <a:rPr lang="en-US" altLang="ja-JP" b="1" dirty="0" smtClean="0"/>
              <a:t>00000003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54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1-1, Edit RecvStream1.py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5660" y="105444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200" dirty="0" smtClean="0"/>
              <a:t>$ </a:t>
            </a:r>
            <a:r>
              <a:rPr lang="en-US" altLang="ja-JP" sz="2200" dirty="0" err="1" smtClean="0"/>
              <a:t>emacs</a:t>
            </a:r>
            <a:r>
              <a:rPr lang="en-US" altLang="ja-JP" sz="2200" dirty="0" smtClean="0"/>
              <a:t> release/daq/rawdata/examples/RecvStream1.py</a:t>
            </a:r>
          </a:p>
          <a:p>
            <a:r>
              <a:rPr kumimoji="1" lang="en-US" altLang="ja-JP" sz="2200" dirty="0" smtClean="0"/>
              <a:t>There are basf2 modules to be used in the scripts</a:t>
            </a:r>
            <a:endParaRPr kumimoji="1"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 : receive data from eb0</a:t>
            </a:r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 </a:t>
            </a:r>
            <a:r>
              <a:rPr lang="en-US" altLang="ja-JP" sz="2200" dirty="0"/>
              <a:t>: </a:t>
            </a:r>
            <a:r>
              <a:rPr lang="en-US" altLang="ja-JP" sz="2200" dirty="0" smtClean="0"/>
              <a:t> Convert </a:t>
            </a:r>
            <a:r>
              <a:rPr lang="en-US" altLang="ja-JP" sz="2200" dirty="0" err="1" smtClean="0"/>
              <a:t>RawDataBlock</a:t>
            </a:r>
            <a:r>
              <a:rPr lang="en-US" altLang="ja-JP" sz="2200" dirty="0" smtClean="0"/>
              <a:t> to </a:t>
            </a:r>
            <a:r>
              <a:rPr lang="en-US" altLang="ja-JP" sz="2200" dirty="0" err="1" smtClean="0"/>
              <a:t>RawDetector</a:t>
            </a:r>
            <a:r>
              <a:rPr lang="en-US" altLang="ja-JP" sz="2200" dirty="0" smtClean="0"/>
              <a:t> object (</a:t>
            </a:r>
            <a:r>
              <a:rPr lang="en-US" altLang="ja-JP" sz="2200" dirty="0" smtClean="0">
                <a:solidFill>
                  <a:srgbClr val="FF0000"/>
                </a:solidFill>
              </a:rPr>
              <a:t>optional</a:t>
            </a:r>
            <a:r>
              <a:rPr lang="en-US" altLang="ja-JP" sz="2200" dirty="0" smtClean="0"/>
              <a:t> )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 : Record received data on disk</a:t>
            </a:r>
            <a:endParaRPr lang="en-US" altLang="ja-JP" sz="2200" dirty="0"/>
          </a:p>
          <a:p>
            <a:pPr lvl="2"/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 : Send data downstream</a:t>
            </a:r>
          </a:p>
          <a:p>
            <a:pPr marL="914400" lvl="2" indent="0">
              <a:buNone/>
            </a:pPr>
            <a:endParaRPr lang="en-US" altLang="ja-JP" sz="2200" dirty="0" smtClean="0"/>
          </a:p>
          <a:p>
            <a:r>
              <a:rPr lang="en-US" altLang="ja-JP" sz="2200" dirty="0" smtClean="0"/>
              <a:t> For </a:t>
            </a:r>
            <a:r>
              <a:rPr lang="en-US" altLang="ja-JP" sz="2200" dirty="0" err="1" smtClean="0"/>
              <a:t>PocketDAQ</a:t>
            </a:r>
            <a:r>
              <a:rPr lang="en-US" altLang="ja-JP" sz="2200" dirty="0" smtClean="0"/>
              <a:t> purpose, receiver, converter and dump modules are basically used. So please modify the script like the following.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(receiver)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(converter)</a:t>
            </a:r>
          </a:p>
          <a:p>
            <a:pPr marL="914400" lvl="2" indent="0">
              <a:buNone/>
            </a:pP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(dump)</a:t>
            </a:r>
            <a:endParaRPr lang="en-US" altLang="ja-JP" sz="2200" dirty="0"/>
          </a:p>
          <a:p>
            <a:pPr marL="914400" lvl="2" indent="0">
              <a:buNone/>
            </a:pPr>
            <a:r>
              <a:rPr lang="en-US" altLang="ja-JP" sz="2200" dirty="0" smtClean="0"/>
              <a:t># </a:t>
            </a:r>
            <a:r>
              <a:rPr lang="en-US" altLang="ja-JP" sz="2200" dirty="0" err="1" smtClean="0"/>
              <a:t>main.add_module</a:t>
            </a:r>
            <a:r>
              <a:rPr lang="en-US" altLang="ja-JP" sz="2200" dirty="0" smtClean="0"/>
              <a:t>(sender)</a:t>
            </a:r>
          </a:p>
          <a:p>
            <a:pPr marL="914400" lvl="2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080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RecvStream2.py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history(1)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83870" y="616268"/>
            <a:ext cx="10515600" cy="5989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400" dirty="0" smtClean="0"/>
              <a:t>2015 4/13</a:t>
            </a:r>
          </a:p>
          <a:p>
            <a:pPr lvl="1"/>
            <a:r>
              <a:rPr lang="en-US" altLang="ja-JP" sz="1400" dirty="0" smtClean="0"/>
              <a:t>Add “0.5</a:t>
            </a:r>
            <a:r>
              <a:rPr lang="en-US" altLang="ja-JP" sz="1400" dirty="0"/>
              <a:t>, Set active HSLB slots in TTRX </a:t>
            </a:r>
            <a:r>
              <a:rPr lang="en-US" altLang="ja-JP" sz="1400" dirty="0" smtClean="0"/>
              <a:t>register” </a:t>
            </a:r>
          </a:p>
          <a:p>
            <a:r>
              <a:rPr lang="en-US" altLang="ja-JP" sz="1400" dirty="0" smtClean="0"/>
              <a:t>2015 5/08</a:t>
            </a:r>
          </a:p>
          <a:p>
            <a:pPr lvl="1"/>
            <a:r>
              <a:rPr lang="en-US" altLang="ja-JP" sz="1400" dirty="0" smtClean="0"/>
              <a:t>Add an “Edit RecvStream1.py” page  </a:t>
            </a:r>
          </a:p>
          <a:p>
            <a:r>
              <a:rPr lang="en-US" altLang="ja-JP" sz="1400" dirty="0" smtClean="0"/>
              <a:t>2015/7/14</a:t>
            </a:r>
          </a:p>
          <a:p>
            <a:pPr lvl="1"/>
            <a:r>
              <a:rPr lang="en-US" altLang="ja-JP" sz="1400" dirty="0" smtClean="0"/>
              <a:t>Add an instruction to use </a:t>
            </a:r>
            <a:r>
              <a:rPr lang="en-US" altLang="ja-JP" sz="1400" dirty="0" err="1" smtClean="0"/>
              <a:t>PoecketDAQ</a:t>
            </a:r>
            <a:r>
              <a:rPr lang="en-US" altLang="ja-JP" sz="1400" dirty="0" smtClean="0"/>
              <a:t> w/o eb0.</a:t>
            </a:r>
          </a:p>
          <a:p>
            <a:r>
              <a:rPr lang="en-US" altLang="ja-JP" sz="1400" dirty="0" smtClean="0"/>
              <a:t>2016/2/22</a:t>
            </a:r>
          </a:p>
          <a:p>
            <a:pPr lvl="1"/>
            <a:r>
              <a:rPr lang="en-US" altLang="ja-JP" sz="1400" dirty="0" smtClean="0"/>
              <a:t>Comment out “# define NONSTOP” in </a:t>
            </a:r>
            <a:r>
              <a:rPr lang="en-US" altLang="ja-JP" sz="1400" dirty="0" err="1" smtClean="0"/>
              <a:t>DAQConsts.h</a:t>
            </a:r>
            <a:r>
              <a:rPr lang="en-US" altLang="ja-JP" sz="1400" dirty="0" smtClean="0"/>
              <a:t> for Pocket </a:t>
            </a:r>
            <a:r>
              <a:rPr lang="en-US" altLang="ja-JP" sz="1400" dirty="0" err="1" smtClean="0"/>
              <a:t>DAQ</a:t>
            </a:r>
            <a:endParaRPr lang="en-US" altLang="ja-JP" sz="1400" dirty="0" smtClean="0"/>
          </a:p>
          <a:p>
            <a:r>
              <a:rPr lang="en-US" altLang="ja-JP" sz="1800" dirty="0" smtClean="0"/>
              <a:t>2016/3/10</a:t>
            </a:r>
          </a:p>
          <a:p>
            <a:pPr lvl="1"/>
            <a:r>
              <a:rPr lang="en-US" altLang="ja-JP" sz="1400" dirty="0" smtClean="0"/>
              <a:t>Add warning to use external v01-01-01.</a:t>
            </a:r>
            <a:endParaRPr lang="ja-JP" altLang="en-US" sz="1400" dirty="0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 fontScale="90000"/>
          </a:bodyPr>
          <a:lstStyle/>
          <a:p>
            <a:r>
              <a:rPr kumimoji="1" lang="en-US" altLang="ja-JP" sz="3600" u="sng" dirty="0" smtClean="0"/>
              <a:t>Revision history(2)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1974130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components (from rev. 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75705" y="627982"/>
            <a:ext cx="10515600" cy="1415611"/>
          </a:xfrm>
        </p:spPr>
        <p:txBody>
          <a:bodyPr>
            <a:normAutofit/>
          </a:bodyPr>
          <a:lstStyle/>
          <a:p>
            <a:r>
              <a:rPr kumimoji="1" lang="en-US" altLang="ja-JP" sz="1800" dirty="0" smtClean="0"/>
              <a:t>If you run pocket-DAQ on readout PCs in E-hut (e.g. </a:t>
            </a:r>
            <a:r>
              <a:rPr kumimoji="1" lang="en-US" altLang="ja-JP" sz="1800" dirty="0" err="1" smtClean="0"/>
              <a:t>klm</a:t>
            </a:r>
            <a:r>
              <a:rPr kumimoji="1" lang="en-US" altLang="ja-JP" sz="1800" dirty="0" smtClean="0"/>
              <a:t> case), basically eb0 cannot be used without Konno-san’s </a:t>
            </a:r>
            <a:r>
              <a:rPr kumimoji="1" lang="en-US" altLang="ja-JP" sz="1800" dirty="0" err="1" smtClean="0"/>
              <a:t>nshm</a:t>
            </a:r>
            <a:r>
              <a:rPr kumimoji="1" lang="en-US" altLang="ja-JP" sz="1800" dirty="0" smtClean="0"/>
              <a:t>-based run-control system.</a:t>
            </a:r>
          </a:p>
          <a:p>
            <a:r>
              <a:rPr lang="en-US" altLang="ja-JP" sz="1800" dirty="0" smtClean="0"/>
              <a:t>In that case, you need to bypass eb0 to use Pocket DAQ as shown in the following figure.</a:t>
            </a:r>
          </a:p>
          <a:p>
            <a:pPr lvl="1"/>
            <a:r>
              <a:rPr kumimoji="1" lang="en-US" altLang="ja-JP" sz="1800" dirty="0" smtClean="0"/>
              <a:t>You need to change some </a:t>
            </a:r>
            <a:r>
              <a:rPr kumimoji="1" lang="en-US" altLang="ja-JP" sz="1800" dirty="0" smtClean="0">
                <a:solidFill>
                  <a:srgbClr val="FF0000"/>
                </a:solidFill>
              </a:rPr>
              <a:t>parameters in RecvStream1.py </a:t>
            </a:r>
            <a:r>
              <a:rPr kumimoji="1" lang="en-US" altLang="ja-JP" sz="1800" dirty="0" smtClean="0"/>
              <a:t>fo</a:t>
            </a:r>
            <a:r>
              <a:rPr lang="en-US" altLang="ja-JP" sz="1800" dirty="0" smtClean="0"/>
              <a:t>r this bypass. (</a:t>
            </a:r>
            <a:r>
              <a:rPr lang="en-US" altLang="ja-JP" sz="1800" dirty="0" smtClean="0">
                <a:solidFill>
                  <a:srgbClr val="FF0000"/>
                </a:solidFill>
              </a:rPr>
              <a:t>next page</a:t>
            </a:r>
            <a:r>
              <a:rPr lang="en-US" altLang="ja-JP" sz="1800" dirty="0" smtClean="0"/>
              <a:t>)</a:t>
            </a:r>
            <a:endParaRPr kumimoji="1" lang="ja-JP" altLang="en-US" sz="1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not w/o eb0(1)  </a:t>
            </a:r>
            <a:endParaRPr kumimoji="1" lang="ja-JP" altLang="en-US" sz="32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042751" y="2465182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3866" y="209585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23490" y="3275281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10026861" y="3473533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879" y="6436785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006349" y="5291156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9562933" y="4052832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0334723" y="4678323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264821" y="2787733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線コネクタ 15"/>
          <p:cNvCxnSpPr>
            <a:stCxn id="8" idx="1"/>
            <a:endCxn id="24" idx="3"/>
          </p:cNvCxnSpPr>
          <p:nvPr/>
        </p:nvCxnSpPr>
        <p:spPr>
          <a:xfrm flipH="1">
            <a:off x="6562594" y="3961081"/>
            <a:ext cx="1660896" cy="1053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98661" y="2492916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1042319" y="271560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19" name="直線コネクタ 18"/>
          <p:cNvCxnSpPr>
            <a:stCxn id="15" idx="1"/>
            <a:endCxn id="17" idx="3"/>
          </p:cNvCxnSpPr>
          <p:nvPr/>
        </p:nvCxnSpPr>
        <p:spPr>
          <a:xfrm flipH="1" flipV="1">
            <a:off x="3859276" y="3344402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9923" y="4675988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860" y="4369669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043580" y="4893632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3" name="直線コネクタ 22"/>
          <p:cNvCxnSpPr>
            <a:stCxn id="24" idx="1"/>
            <a:endCxn id="20" idx="3"/>
          </p:cNvCxnSpPr>
          <p:nvPr/>
        </p:nvCxnSpPr>
        <p:spPr>
          <a:xfrm flipH="1">
            <a:off x="3860538" y="5014481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61733" y="4328681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024" y="21724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stCxn id="8" idx="1"/>
            <a:endCxn id="15" idx="3"/>
          </p:cNvCxnSpPr>
          <p:nvPr/>
        </p:nvCxnSpPr>
        <p:spPr>
          <a:xfrm flipH="1" flipV="1">
            <a:off x="6562594" y="3473533"/>
            <a:ext cx="1660896" cy="48754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4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67150" y="1096828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['localhost</a:t>
            </a:r>
            <a:r>
              <a:rPr lang="en-US" altLang="ja-JP" dirty="0" smtClean="0"/>
              <a:t>'])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[</a:t>
            </a:r>
            <a:r>
              <a:rPr lang="en-US" altLang="ja-JP" dirty="0" err="1">
                <a:solidFill>
                  <a:srgbClr val="FF0000"/>
                </a:solidFill>
              </a:rPr>
              <a:t>int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en-US" altLang="ja-JP" dirty="0" err="1">
                <a:solidFill>
                  <a:srgbClr val="FF0000"/>
                </a:solidFill>
              </a:rPr>
              <a:t>argvs</a:t>
            </a:r>
            <a:r>
              <a:rPr lang="en-US" altLang="ja-JP" dirty="0">
                <a:solidFill>
                  <a:srgbClr val="FF0000"/>
                </a:solidFill>
              </a:rPr>
              <a:t>[2</a:t>
            </a:r>
            <a:r>
              <a:rPr lang="en-US" altLang="ja-JP" dirty="0" smtClean="0">
                <a:solidFill>
                  <a:srgbClr val="FF0000"/>
                </a:solidFill>
              </a:rPr>
              <a:t>]) </a:t>
            </a:r>
            <a:r>
              <a:rPr lang="en-US" altLang="ja-JP" dirty="0" smtClean="0"/>
              <a:t>])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7149" y="805693"/>
            <a:ext cx="207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 eb0 : (default )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7150" y="2829544"/>
            <a:ext cx="465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one COPPER (192.168.10.102 )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" y="0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w/o eb0(2)  </a:t>
            </a:r>
            <a:endParaRPr kumimoji="1" lang="ja-JP" altLang="en-US" sz="3200" u="sng" dirty="0"/>
          </a:p>
        </p:txBody>
      </p:sp>
      <p:sp>
        <p:nvSpPr>
          <p:cNvPr id="8" name="正方形/長方形 7"/>
          <p:cNvSpPr/>
          <p:nvPr/>
        </p:nvSpPr>
        <p:spPr>
          <a:xfrm>
            <a:off x="167150" y="3198876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ja-JP" altLang="en-US" dirty="0">
                <a:solidFill>
                  <a:srgbClr val="FF0000"/>
                </a:solidFill>
              </a:rPr>
              <a:t>1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 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</a:t>
            </a:r>
            <a:r>
              <a:rPr lang="en-US" altLang="ja-JP" dirty="0" smtClean="0">
                <a:solidFill>
                  <a:srgbClr val="FF0000"/>
                </a:solidFill>
              </a:rPr>
              <a:t>34002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1558239" y="499644"/>
            <a:ext cx="83131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How to change daq/rawdata/examples/RecvStream1.py</a:t>
            </a:r>
            <a:endParaRPr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7150" y="4800912"/>
            <a:ext cx="76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CC"/>
                </a:solidFill>
              </a:rPr>
              <a:t>Without eb0 w/ 3 COPPERs (192.168.10.102, 192.168.10.105, 192.168.10.110 ) </a:t>
            </a:r>
            <a:endParaRPr kumimoji="1" lang="ja-JP" altLang="en-US" dirty="0">
              <a:solidFill>
                <a:srgbClr val="0000CC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67149" y="5170244"/>
            <a:ext cx="6813753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# Receiver</a:t>
            </a:r>
          </a:p>
          <a:p>
            <a:r>
              <a:rPr lang="en-US" altLang="ja-JP" dirty="0" smtClean="0"/>
              <a:t>…</a:t>
            </a:r>
          </a:p>
          <a:p>
            <a:r>
              <a:rPr lang="ja-JP" altLang="en-US" dirty="0"/>
              <a:t>receiver.param('NumConn', </a:t>
            </a:r>
            <a:r>
              <a:rPr lang="en-US" altLang="ja-JP" dirty="0" smtClean="0">
                <a:solidFill>
                  <a:srgbClr val="FF0000"/>
                </a:solidFill>
              </a:rPr>
              <a:t>3</a:t>
            </a:r>
            <a:r>
              <a:rPr lang="ja-JP" altLang="en-US" dirty="0" smtClean="0"/>
              <a:t>)</a:t>
            </a:r>
            <a:endParaRPr lang="en-US" altLang="ja-JP" dirty="0" smtClean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HostNameFrom</a:t>
            </a:r>
            <a:r>
              <a:rPr lang="en-US" altLang="ja-JP" dirty="0"/>
              <a:t>', [</a:t>
            </a:r>
            <a:r>
              <a:rPr lang="en-US" altLang="ja-JP" dirty="0" smtClean="0"/>
              <a:t>'localhost‘, </a:t>
            </a:r>
            <a:r>
              <a:rPr lang="en-US" altLang="ja-JP" dirty="0">
                <a:solidFill>
                  <a:srgbClr val="FF0000"/>
                </a:solidFill>
              </a:rPr>
              <a:t>'localhost</a:t>
            </a:r>
            <a:r>
              <a:rPr lang="en-US" altLang="ja-JP" dirty="0" smtClean="0">
                <a:solidFill>
                  <a:srgbClr val="FF0000"/>
                </a:solidFill>
              </a:rPr>
              <a:t>‘,</a:t>
            </a:r>
            <a:r>
              <a:rPr lang="en-US" altLang="ja-JP" dirty="0">
                <a:solidFill>
                  <a:srgbClr val="FF0000"/>
                </a:solidFill>
              </a:rPr>
              <a:t> 'localhost</a:t>
            </a:r>
            <a:r>
              <a:rPr lang="en-US" altLang="ja-JP" dirty="0" smtClean="0">
                <a:solidFill>
                  <a:srgbClr val="FF0000"/>
                </a:solidFill>
              </a:rPr>
              <a:t>‘ </a:t>
            </a:r>
            <a:r>
              <a:rPr lang="en-US" altLang="ja-JP" dirty="0" smtClean="0"/>
              <a:t>])</a:t>
            </a:r>
            <a:endParaRPr lang="en-US" altLang="ja-JP" dirty="0"/>
          </a:p>
          <a:p>
            <a:r>
              <a:rPr lang="en-US" altLang="ja-JP" dirty="0" err="1" smtClean="0"/>
              <a:t>receiver.param</a:t>
            </a:r>
            <a:r>
              <a:rPr lang="en-US" altLang="ja-JP" dirty="0"/>
              <a:t>('</a:t>
            </a:r>
            <a:r>
              <a:rPr lang="en-US" altLang="ja-JP" dirty="0" err="1"/>
              <a:t>PortFrom</a:t>
            </a:r>
            <a:r>
              <a:rPr lang="en-US" altLang="ja-JP" dirty="0"/>
              <a:t>', </a:t>
            </a:r>
            <a:r>
              <a:rPr lang="en-US" altLang="ja-JP" dirty="0" smtClean="0"/>
              <a:t>[34002</a:t>
            </a:r>
            <a:r>
              <a:rPr lang="en-US" altLang="ja-JP" dirty="0" smtClean="0">
                <a:solidFill>
                  <a:srgbClr val="FF0000"/>
                </a:solidFill>
              </a:rPr>
              <a:t>, 34005, 34010 </a:t>
            </a:r>
            <a:r>
              <a:rPr lang="en-US" altLang="ja-JP" dirty="0" smtClean="0"/>
              <a:t>] )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508954" y="1412168"/>
            <a:ext cx="3362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Usually, 5101 is used as </a:t>
            </a:r>
            <a:r>
              <a:rPr kumimoji="1" lang="en-US" altLang="ja-JP" dirty="0" err="1" smtClean="0"/>
              <a:t>argvs</a:t>
            </a:r>
            <a:r>
              <a:rPr kumimoji="1" lang="en-US" altLang="ja-JP" dirty="0" smtClean="0"/>
              <a:t>[2]. </a:t>
            </a:r>
          </a:p>
          <a:p>
            <a:r>
              <a:rPr lang="en-US" altLang="ja-JP" dirty="0" smtClean="0"/>
              <a:t>It is a port # of eb0.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9844" y="3492063"/>
            <a:ext cx="5106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3400* is a port # of RecvStream2.py</a:t>
            </a:r>
          </a:p>
          <a:p>
            <a:r>
              <a:rPr lang="en-US" altLang="ja-JP" dirty="0" smtClean="0"/>
              <a:t>You need to connect it directly from RecvStream1.py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855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E0E0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2440</Words>
  <Application>Microsoft Office PowerPoint</Application>
  <PresentationFormat>ワイド画面</PresentationFormat>
  <Paragraphs>469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Office テーマ</vt:lpstr>
      <vt:lpstr>Pocket DAQ manual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0.5, Set active HSLB slots in TTRX register  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1-1, Edit RecvStream1.py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history(1)</vt:lpstr>
      <vt:lpstr>Revision history(2)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147</cp:revision>
  <dcterms:created xsi:type="dcterms:W3CDTF">2013-08-26T03:03:35Z</dcterms:created>
  <dcterms:modified xsi:type="dcterms:W3CDTF">2016-03-10T03:17:56Z</dcterms:modified>
</cp:coreProperties>
</file>