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94" r:id="rId8"/>
    <p:sldId id="295" r:id="rId9"/>
    <p:sldId id="261" r:id="rId10"/>
    <p:sldId id="262" r:id="rId11"/>
    <p:sldId id="288" r:id="rId12"/>
    <p:sldId id="275" r:id="rId13"/>
    <p:sldId id="291" r:id="rId14"/>
    <p:sldId id="265" r:id="rId15"/>
    <p:sldId id="269" r:id="rId16"/>
    <p:sldId id="286" r:id="rId17"/>
    <p:sldId id="272" r:id="rId18"/>
    <p:sldId id="293" r:id="rId19"/>
    <p:sldId id="276" r:id="rId20"/>
    <p:sldId id="277" r:id="rId21"/>
    <p:sldId id="278" r:id="rId22"/>
    <p:sldId id="259" r:id="rId23"/>
    <p:sldId id="260" r:id="rId24"/>
    <p:sldId id="266" r:id="rId25"/>
    <p:sldId id="274" r:id="rId26"/>
    <p:sldId id="292" r:id="rId27"/>
    <p:sldId id="267" r:id="rId28"/>
    <p:sldId id="282" r:id="rId29"/>
    <p:sldId id="279" r:id="rId30"/>
    <p:sldId id="280" r:id="rId31"/>
    <p:sldId id="281" r:id="rId32"/>
    <p:sldId id="26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2016/2/22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 17080)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July 14, 2015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 smtClean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False” line.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40664"/>
            <a:ext cx="10515600" cy="556927"/>
          </a:xfrm>
        </p:spPr>
        <p:txBody>
          <a:bodyPr>
            <a:normAutofit/>
          </a:bodyPr>
          <a:lstStyle/>
          <a:p>
            <a:r>
              <a:rPr lang="en-US" altLang="ja-JP" sz="2400" b="1" u="sng" dirty="0" smtClean="0"/>
              <a:t>Notice from Konno-san about compiling </a:t>
            </a:r>
            <a:r>
              <a:rPr lang="en-US" altLang="ja-JP" sz="2400" b="1" u="sng" dirty="0" err="1" smtClean="0"/>
              <a:t>daq</a:t>
            </a:r>
            <a:r>
              <a:rPr lang="en-US" altLang="ja-JP" sz="2400" b="1" u="sng" dirty="0" smtClean="0"/>
              <a:t> package</a:t>
            </a:r>
            <a:endParaRPr kumimoji="1" lang="ja-JP" altLang="en-US" sz="24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5114" y="797591"/>
            <a:ext cx="9603786" cy="3228309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Please </a:t>
            </a:r>
            <a:r>
              <a:rPr lang="en-US" altLang="ja-JP" sz="1800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sz="1800" dirty="0" smtClean="0"/>
              <a:t>$ </a:t>
            </a:r>
            <a:r>
              <a:rPr lang="en-US" altLang="ja-JP" sz="1800" dirty="0"/>
              <a:t>source </a:t>
            </a:r>
            <a:r>
              <a:rPr lang="en-US" altLang="ja-JP" sz="1800" dirty="0" smtClean="0"/>
              <a:t>${</a:t>
            </a:r>
            <a:r>
              <a:rPr lang="en-US" altLang="ja-JP" sz="1800" dirty="0"/>
              <a:t>BELLE2_LOCAL_DIR}/ </a:t>
            </a:r>
            <a:r>
              <a:rPr lang="en-US" altLang="ja-JP" sz="1800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800" i="1" dirty="0" err="1" smtClean="0"/>
              <a:t>daq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slc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nsm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src</a:t>
            </a:r>
            <a:r>
              <a:rPr lang="en-US" altLang="ja-JP" sz="1800" i="1" dirty="0" smtClean="0"/>
              <a:t>/NSMData.cc</a:t>
            </a:r>
            <a:r>
              <a:rPr lang="en-US" altLang="ja-JP" sz="1800" i="1" dirty="0"/>
              <a:t>: In member function 'void* Belle2::</a:t>
            </a:r>
            <a:r>
              <a:rPr lang="en-US" altLang="ja-JP" sz="1800" i="1" dirty="0" err="1"/>
              <a:t>NSMData</a:t>
            </a:r>
            <a:r>
              <a:rPr lang="en-US" altLang="ja-JP" sz="1800" i="1" dirty="0"/>
              <a:t>::parse(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bool</a:t>
            </a:r>
            <a:r>
              <a:rPr lang="en-US" altLang="ja-JP" sz="1800" i="1" dirty="0"/>
              <a:t>)':</a:t>
            </a:r>
          </a:p>
          <a:p>
            <a:pPr marL="0" indent="0">
              <a:buNone/>
            </a:pP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/NSMData.cc:299:68: error: too many arguments to function '</a:t>
            </a:r>
            <a:r>
              <a:rPr lang="en-US" altLang="ja-JP" sz="1800" i="1" dirty="0" err="1"/>
              <a:t>NSMparse</a:t>
            </a:r>
            <a:r>
              <a:rPr lang="en-US" altLang="ja-JP" sz="1800" i="1" dirty="0"/>
              <a:t>* </a:t>
            </a:r>
            <a:r>
              <a:rPr lang="en-US" altLang="ja-JP" sz="1800" i="1" dirty="0" err="1"/>
              <a:t>nsmlib_parsefile</a:t>
            </a:r>
            <a:r>
              <a:rPr lang="en-US" altLang="ja-JP" sz="1800" i="1" dirty="0"/>
              <a:t>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int</a:t>
            </a:r>
            <a:r>
              <a:rPr lang="en-US" altLang="ja-JP" sz="1800" i="1" dirty="0"/>
              <a:t>, 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char*)'</a:t>
            </a:r>
          </a:p>
          <a:p>
            <a:pPr marL="0" indent="0">
              <a:buNone/>
            </a:pPr>
            <a:r>
              <a:rPr lang="en-US" altLang="ja-JP" sz="1800" i="1" dirty="0"/>
              <a:t>In file included from include/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/NSMData.h:20:0,</a:t>
            </a:r>
          </a:p>
          <a:p>
            <a:pPr marL="0" indent="0">
              <a:buNone/>
            </a:pPr>
            <a:r>
              <a:rPr lang="en-US" altLang="ja-JP" sz="1800" i="1" dirty="0"/>
              <a:t>                 from 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81000" y="4144917"/>
            <a:ext cx="10515600" cy="55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u="sng" dirty="0" smtClean="0"/>
              <a:t>Edit </a:t>
            </a:r>
            <a:r>
              <a:rPr lang="en-US" altLang="ja-JP" sz="2400" b="1" u="sng" dirty="0" err="1" smtClean="0"/>
              <a:t>daq</a:t>
            </a:r>
            <a:r>
              <a:rPr lang="en-US" altLang="ja-JP" sz="2400" b="1" u="sng" dirty="0" smtClean="0"/>
              <a:t>/</a:t>
            </a:r>
            <a:r>
              <a:rPr lang="en-US" altLang="ja-JP" sz="2400" b="1" u="sng" dirty="0" err="1" smtClean="0"/>
              <a:t>rawdata</a:t>
            </a:r>
            <a:r>
              <a:rPr lang="en-US" altLang="ja-JP" sz="2400" b="1" u="sng" dirty="0" smtClean="0"/>
              <a:t>/modules/include/</a:t>
            </a:r>
            <a:r>
              <a:rPr lang="en-US" altLang="ja-JP" sz="2400" b="1" u="sng" dirty="0" err="1" smtClean="0"/>
              <a:t>DAQConsts.h</a:t>
            </a:r>
            <a:endParaRPr lang="ja-JP" altLang="en-US" sz="2400" b="1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4940300"/>
            <a:ext cx="8133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Comment out a nonstop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releated</a:t>
            </a:r>
            <a:r>
              <a:rPr kumimoji="1" lang="en-US" altLang="ja-JP" dirty="0" smtClean="0"/>
              <a:t> line, which cannot be used in Pocket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. </a:t>
            </a:r>
          </a:p>
          <a:p>
            <a:r>
              <a:rPr kumimoji="1" lang="en-US" altLang="ja-JP" dirty="0" smtClean="0"/>
              <a:t>Before)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#define NONSTOP</a:t>
            </a:r>
          </a:p>
          <a:p>
            <a:r>
              <a:rPr kumimoji="1" lang="en-US" altLang="ja-JP" dirty="0" smtClean="0"/>
              <a:t>After)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// #define NONSTOP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19920" y="-339524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905626" y="6616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4417" y="2880660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1-1, Edit RecvStream1.py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660" y="10544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 smtClean="0"/>
              <a:t>$ </a:t>
            </a:r>
            <a:r>
              <a:rPr lang="en-US" altLang="ja-JP" sz="2200" dirty="0" err="1" smtClean="0"/>
              <a:t>emacs</a:t>
            </a:r>
            <a:r>
              <a:rPr lang="en-US" altLang="ja-JP" sz="2200" dirty="0" smtClean="0"/>
              <a:t> release/daq/rawdata/examples/RecvStream1.py</a:t>
            </a:r>
          </a:p>
          <a:p>
            <a:r>
              <a:rPr kumimoji="1" lang="en-US" altLang="ja-JP" sz="2200" dirty="0" smtClean="0"/>
              <a:t>There are basf2 modules to be used in the scripts</a:t>
            </a:r>
            <a:endParaRPr kumimoji="1"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 : receive data from eb0</a:t>
            </a:r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 </a:t>
            </a:r>
            <a:r>
              <a:rPr lang="en-US" altLang="ja-JP" sz="2200" dirty="0"/>
              <a:t>: </a:t>
            </a:r>
            <a:r>
              <a:rPr lang="en-US" altLang="ja-JP" sz="2200" dirty="0" smtClean="0"/>
              <a:t> Convert </a:t>
            </a:r>
            <a:r>
              <a:rPr lang="en-US" altLang="ja-JP" sz="2200" dirty="0" err="1" smtClean="0"/>
              <a:t>RawDataBlock</a:t>
            </a:r>
            <a:r>
              <a:rPr lang="en-US" altLang="ja-JP" sz="2200" dirty="0" smtClean="0"/>
              <a:t> to </a:t>
            </a:r>
            <a:r>
              <a:rPr lang="en-US" altLang="ja-JP" sz="2200" dirty="0" err="1" smtClean="0"/>
              <a:t>RawDetector</a:t>
            </a:r>
            <a:r>
              <a:rPr lang="en-US" altLang="ja-JP" sz="2200" dirty="0" smtClean="0"/>
              <a:t> object (</a:t>
            </a:r>
            <a:r>
              <a:rPr lang="en-US" altLang="ja-JP" sz="2200" dirty="0" smtClean="0">
                <a:solidFill>
                  <a:srgbClr val="FF0000"/>
                </a:solidFill>
              </a:rPr>
              <a:t>optional</a:t>
            </a:r>
            <a:r>
              <a:rPr lang="en-US" altLang="ja-JP" sz="2200" dirty="0" smtClean="0"/>
              <a:t> )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 : Record received data on disk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 : Send data downstream</a:t>
            </a:r>
          </a:p>
          <a:p>
            <a:pPr marL="914400" lvl="2" indent="0">
              <a:buNone/>
            </a:pPr>
            <a:endParaRPr lang="en-US" altLang="ja-JP" sz="2200" dirty="0" smtClean="0"/>
          </a:p>
          <a:p>
            <a:r>
              <a:rPr lang="en-US" altLang="ja-JP" sz="2200" dirty="0" smtClean="0"/>
              <a:t> For </a:t>
            </a:r>
            <a:r>
              <a:rPr lang="en-US" altLang="ja-JP" sz="2200" dirty="0" err="1" smtClean="0"/>
              <a:t>PocketDAQ</a:t>
            </a:r>
            <a:r>
              <a:rPr lang="en-US" altLang="ja-JP" sz="2200" dirty="0" smtClean="0"/>
              <a:t> purpose, receiver, converter and dump modules are basically used. So please modify the script like the following.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en-US" altLang="ja-JP" sz="2200" dirty="0" smtClean="0"/>
              <a:t># </a:t>
            </a: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0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2015 4/13</a:t>
            </a:r>
          </a:p>
          <a:p>
            <a:pPr lvl="1"/>
            <a:r>
              <a:rPr lang="en-US" altLang="ja-JP" sz="1400" dirty="0" smtClean="0"/>
              <a:t>Add “0.5</a:t>
            </a:r>
            <a:r>
              <a:rPr lang="en-US" altLang="ja-JP" sz="1400" dirty="0"/>
              <a:t>, Set active HSLB slots in TTRX </a:t>
            </a:r>
            <a:r>
              <a:rPr lang="en-US" altLang="ja-JP" sz="1400" dirty="0" smtClean="0"/>
              <a:t>register” </a:t>
            </a:r>
          </a:p>
          <a:p>
            <a:r>
              <a:rPr lang="en-US" altLang="ja-JP" sz="1400" dirty="0" smtClean="0"/>
              <a:t>2015 5/08</a:t>
            </a:r>
          </a:p>
          <a:p>
            <a:pPr lvl="1"/>
            <a:r>
              <a:rPr lang="en-US" altLang="ja-JP" sz="1400" dirty="0" smtClean="0"/>
              <a:t>Add an “Edit RecvStream1.py” page  </a:t>
            </a:r>
          </a:p>
          <a:p>
            <a:r>
              <a:rPr lang="en-US" altLang="ja-JP" sz="1400" dirty="0" smtClean="0"/>
              <a:t>2015/7/14</a:t>
            </a:r>
          </a:p>
          <a:p>
            <a:pPr lvl="1"/>
            <a:r>
              <a:rPr lang="en-US" altLang="ja-JP" sz="1400" dirty="0" smtClean="0"/>
              <a:t>Add an instruction to use </a:t>
            </a:r>
            <a:r>
              <a:rPr lang="en-US" altLang="ja-JP" sz="1400" dirty="0" err="1" smtClean="0"/>
              <a:t>PoecketDAQ</a:t>
            </a:r>
            <a:r>
              <a:rPr lang="en-US" altLang="ja-JP" sz="1400" dirty="0" smtClean="0"/>
              <a:t> w/o eb0</a:t>
            </a:r>
            <a:r>
              <a:rPr lang="en-US" altLang="ja-JP" sz="1400" dirty="0" smtClean="0"/>
              <a:t>.</a:t>
            </a:r>
          </a:p>
          <a:p>
            <a:r>
              <a:rPr lang="en-US" altLang="ja-JP" sz="1400" dirty="0" smtClean="0"/>
              <a:t>2016/2/22</a:t>
            </a:r>
          </a:p>
          <a:p>
            <a:pPr lvl="1"/>
            <a:r>
              <a:rPr lang="en-US" altLang="ja-JP" sz="1400" dirty="0" smtClean="0"/>
              <a:t>Comment out “# define NONSTOP” in </a:t>
            </a:r>
            <a:r>
              <a:rPr lang="en-US" altLang="ja-JP" sz="1400" dirty="0" err="1" smtClean="0"/>
              <a:t>DAQConsts.h</a:t>
            </a:r>
            <a:r>
              <a:rPr lang="en-US" altLang="ja-JP" sz="1400" dirty="0" smtClean="0"/>
              <a:t> for Pocket </a:t>
            </a:r>
            <a:r>
              <a:rPr lang="en-US" altLang="ja-JP" sz="1400" dirty="0" err="1" smtClean="0"/>
              <a:t>DAQ</a:t>
            </a:r>
            <a:endParaRPr lang="ja-JP" altLang="en-US" sz="1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705" y="627982"/>
            <a:ext cx="10515600" cy="1415611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If you run pocket-DAQ on readout PCs in E-hut (e.g. </a:t>
            </a:r>
            <a:r>
              <a:rPr kumimoji="1" lang="en-US" altLang="ja-JP" sz="1800" dirty="0" err="1" smtClean="0"/>
              <a:t>klm</a:t>
            </a:r>
            <a:r>
              <a:rPr kumimoji="1" lang="en-US" altLang="ja-JP" sz="1800" dirty="0" smtClean="0"/>
              <a:t> case), basically eb0 cannot be used without Konno-san’s </a:t>
            </a:r>
            <a:r>
              <a:rPr kumimoji="1" lang="en-US" altLang="ja-JP" sz="1800" dirty="0" err="1" smtClean="0"/>
              <a:t>nshm</a:t>
            </a:r>
            <a:r>
              <a:rPr kumimoji="1" lang="en-US" altLang="ja-JP" sz="1800" dirty="0" smtClean="0"/>
              <a:t>-based run-control system.</a:t>
            </a:r>
          </a:p>
          <a:p>
            <a:r>
              <a:rPr lang="en-US" altLang="ja-JP" sz="1800" dirty="0" smtClean="0"/>
              <a:t>In that case, you need to bypass eb0 to use Pocket DAQ as shown in the following figure.</a:t>
            </a:r>
          </a:p>
          <a:p>
            <a:pPr lvl="1"/>
            <a:r>
              <a:rPr kumimoji="1" lang="en-US" altLang="ja-JP" sz="1800" dirty="0" smtClean="0"/>
              <a:t>You need to change some 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parameters in RecvStream1.py </a:t>
            </a:r>
            <a:r>
              <a:rPr kumimoji="1" lang="en-US" altLang="ja-JP" sz="1800" dirty="0" smtClean="0"/>
              <a:t>fo</a:t>
            </a:r>
            <a:r>
              <a:rPr lang="en-US" altLang="ja-JP" sz="1800" dirty="0" smtClean="0"/>
              <a:t>r this bypass. (</a:t>
            </a:r>
            <a:r>
              <a:rPr lang="en-US" altLang="ja-JP" sz="1800" dirty="0" smtClean="0">
                <a:solidFill>
                  <a:srgbClr val="FF0000"/>
                </a:solidFill>
              </a:rPr>
              <a:t>next page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not w/o eb0(1)  </a:t>
            </a:r>
            <a:endParaRPr kumimoji="1" lang="ja-JP" altLang="en-US" sz="32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042751" y="2465182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3866" y="209585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23490" y="3275281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10026861" y="3473533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879" y="6436785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6349" y="5291156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9562933" y="4052832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0334723" y="4678323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264821" y="2787733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コネクタ 15"/>
          <p:cNvCxnSpPr>
            <a:stCxn id="8" idx="1"/>
            <a:endCxn id="24" idx="3"/>
          </p:cNvCxnSpPr>
          <p:nvPr/>
        </p:nvCxnSpPr>
        <p:spPr>
          <a:xfrm flipH="1">
            <a:off x="6562594" y="3961081"/>
            <a:ext cx="1660896" cy="1053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98661" y="2492916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42319" y="271560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5" idx="1"/>
            <a:endCxn id="17" idx="3"/>
          </p:cNvCxnSpPr>
          <p:nvPr/>
        </p:nvCxnSpPr>
        <p:spPr>
          <a:xfrm flipH="1" flipV="1">
            <a:off x="3859276" y="3344402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9923" y="4675988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860" y="4369669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43580" y="4893632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4" idx="1"/>
            <a:endCxn id="20" idx="3"/>
          </p:cNvCxnSpPr>
          <p:nvPr/>
        </p:nvCxnSpPr>
        <p:spPr>
          <a:xfrm flipH="1">
            <a:off x="3860538" y="5014481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61733" y="4328681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024" y="21724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stCxn id="8" idx="1"/>
            <a:endCxn id="15" idx="3"/>
          </p:cNvCxnSpPr>
          <p:nvPr/>
        </p:nvCxnSpPr>
        <p:spPr>
          <a:xfrm flipH="1" flipV="1">
            <a:off x="6562594" y="3473533"/>
            <a:ext cx="1660896" cy="48754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7150" y="1096828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</a:t>
            </a:r>
            <a:r>
              <a:rPr lang="en-US" altLang="ja-JP" dirty="0" smtClean="0"/>
              <a:t>'])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</a:t>
            </a:r>
            <a:r>
              <a:rPr lang="en-US" altLang="ja-JP" dirty="0" err="1">
                <a:solidFill>
                  <a:srgbClr val="FF0000"/>
                </a:solidFill>
              </a:rPr>
              <a:t>int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argvs</a:t>
            </a:r>
            <a:r>
              <a:rPr lang="en-US" altLang="ja-JP" dirty="0">
                <a:solidFill>
                  <a:srgbClr val="FF0000"/>
                </a:solidFill>
              </a:rPr>
              <a:t>[2</a:t>
            </a:r>
            <a:r>
              <a:rPr lang="en-US" altLang="ja-JP" dirty="0" smtClean="0">
                <a:solidFill>
                  <a:srgbClr val="FF0000"/>
                </a:solidFill>
              </a:rPr>
              <a:t>]) </a:t>
            </a:r>
            <a:r>
              <a:rPr lang="en-US" altLang="ja-JP" dirty="0" smtClean="0"/>
              <a:t>])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149" y="805693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 eb0 : (default )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150" y="2829544"/>
            <a:ext cx="465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one COPPER (192.168.10.102 )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w/o eb0(2)  </a:t>
            </a:r>
            <a:endParaRPr kumimoji="1" lang="ja-JP" altLang="en-US" sz="32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167150" y="3198876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 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34002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1558239" y="499644"/>
            <a:ext cx="831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How to change daq/rawdata/examples/RecvStream1.py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150" y="4800912"/>
            <a:ext cx="76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3 COPPERs (192.168.10.102, 192.168.10.105, 192.168.10.110 )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7149" y="5170244"/>
            <a:ext cx="681375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'localhost‘, </a:t>
            </a:r>
            <a:r>
              <a:rPr lang="en-US" altLang="ja-JP" dirty="0">
                <a:solidFill>
                  <a:srgbClr val="FF0000"/>
                </a:solidFill>
              </a:rPr>
              <a:t>'localhost</a:t>
            </a:r>
            <a:r>
              <a:rPr lang="en-US" altLang="ja-JP" dirty="0" smtClean="0">
                <a:solidFill>
                  <a:srgbClr val="FF0000"/>
                </a:solidFill>
              </a:rPr>
              <a:t>‘,</a:t>
            </a:r>
            <a:r>
              <a:rPr lang="en-US" altLang="ja-JP" dirty="0">
                <a:solidFill>
                  <a:srgbClr val="FF0000"/>
                </a:solidFill>
              </a:rPr>
              <a:t> 'localhost</a:t>
            </a:r>
            <a:r>
              <a:rPr lang="en-US" altLang="ja-JP" dirty="0" smtClean="0">
                <a:solidFill>
                  <a:srgbClr val="FF0000"/>
                </a:solidFill>
              </a:rPr>
              <a:t>‘ </a:t>
            </a:r>
            <a:r>
              <a:rPr lang="en-US" altLang="ja-JP" dirty="0" smtClean="0"/>
              <a:t>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[34002</a:t>
            </a:r>
            <a:r>
              <a:rPr lang="en-US" altLang="ja-JP" dirty="0" smtClean="0">
                <a:solidFill>
                  <a:srgbClr val="FF0000"/>
                </a:solidFill>
              </a:rPr>
              <a:t>, 34005, 34010 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08954" y="1412168"/>
            <a:ext cx="336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Usually, 5101 is used as </a:t>
            </a:r>
            <a:r>
              <a:rPr kumimoji="1" lang="en-US" altLang="ja-JP" dirty="0" err="1" smtClean="0"/>
              <a:t>argvs</a:t>
            </a:r>
            <a:r>
              <a:rPr kumimoji="1" lang="en-US" altLang="ja-JP" dirty="0" smtClean="0"/>
              <a:t>[2]. </a:t>
            </a:r>
          </a:p>
          <a:p>
            <a:r>
              <a:rPr lang="en-US" altLang="ja-JP" dirty="0" smtClean="0"/>
              <a:t>It is a port # of eb0.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9844" y="3492063"/>
            <a:ext cx="51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3400* is a port # of RecvStream2.py</a:t>
            </a:r>
          </a:p>
          <a:p>
            <a:r>
              <a:rPr lang="en-US" altLang="ja-JP" dirty="0" smtClean="0"/>
              <a:t>You need to connect it directly from RecvStream1.py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2425</Words>
  <Application>Microsoft Office PowerPoint</Application>
  <PresentationFormat>ワイド画面</PresentationFormat>
  <Paragraphs>465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Office テーマ</vt:lpstr>
      <vt:lpstr>Pocket DAQ manual (rev. 17080)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1-1, Edit RecvStream1.py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145</cp:revision>
  <dcterms:created xsi:type="dcterms:W3CDTF">2013-08-26T03:03:35Z</dcterms:created>
  <dcterms:modified xsi:type="dcterms:W3CDTF">2016-02-22T03:07:17Z</dcterms:modified>
</cp:coreProperties>
</file>