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4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0E19-D70B-416B-89AF-1214DEF1520E}" type="datetimeFigureOut">
              <a:rPr kumimoji="1" lang="ja-JP" altLang="en-US" smtClean="0"/>
              <a:t>2016/12/10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5C56-A60A-4223-B7B8-0961D135CB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47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0E19-D70B-416B-89AF-1214DEF1520E}" type="datetimeFigureOut">
              <a:rPr kumimoji="1" lang="ja-JP" altLang="en-US" smtClean="0"/>
              <a:t>2016/12/10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5C56-A60A-4223-B7B8-0961D135CB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98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0E19-D70B-416B-89AF-1214DEF1520E}" type="datetimeFigureOut">
              <a:rPr kumimoji="1" lang="ja-JP" altLang="en-US" smtClean="0"/>
              <a:t>2016/12/10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5C56-A60A-4223-B7B8-0961D135CB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04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0E19-D70B-416B-89AF-1214DEF1520E}" type="datetimeFigureOut">
              <a:rPr kumimoji="1" lang="ja-JP" altLang="en-US" smtClean="0"/>
              <a:t>2016/12/10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5C56-A60A-4223-B7B8-0961D135CB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90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0E19-D70B-416B-89AF-1214DEF1520E}" type="datetimeFigureOut">
              <a:rPr kumimoji="1" lang="ja-JP" altLang="en-US" smtClean="0"/>
              <a:t>2016/12/10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5C56-A60A-4223-B7B8-0961D135CB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49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0E19-D70B-416B-89AF-1214DEF1520E}" type="datetimeFigureOut">
              <a:rPr kumimoji="1" lang="ja-JP" altLang="en-US" smtClean="0"/>
              <a:t>2016/12/10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5C56-A60A-4223-B7B8-0961D135CB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90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0E19-D70B-416B-89AF-1214DEF1520E}" type="datetimeFigureOut">
              <a:rPr kumimoji="1" lang="ja-JP" altLang="en-US" smtClean="0"/>
              <a:t>2016/12/10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5C56-A60A-4223-B7B8-0961D135CB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71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0E19-D70B-416B-89AF-1214DEF1520E}" type="datetimeFigureOut">
              <a:rPr kumimoji="1" lang="ja-JP" altLang="en-US" smtClean="0"/>
              <a:t>2016/12/10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5C56-A60A-4223-B7B8-0961D135CB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37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0E19-D70B-416B-89AF-1214DEF1520E}" type="datetimeFigureOut">
              <a:rPr kumimoji="1" lang="ja-JP" altLang="en-US" smtClean="0"/>
              <a:t>2016/12/10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5C56-A60A-4223-B7B8-0961D135CB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90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0E19-D70B-416B-89AF-1214DEF1520E}" type="datetimeFigureOut">
              <a:rPr kumimoji="1" lang="ja-JP" altLang="en-US" smtClean="0"/>
              <a:t>2016/12/10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5C56-A60A-4223-B7B8-0961D135CB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731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E0E19-D70B-416B-89AF-1214DEF1520E}" type="datetimeFigureOut">
              <a:rPr kumimoji="1" lang="ja-JP" altLang="en-US" smtClean="0"/>
              <a:t>2016/12/10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5C56-A60A-4223-B7B8-0961D135CB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1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E0E19-D70B-416B-89AF-1214DEF1520E}" type="datetimeFigureOut">
              <a:rPr kumimoji="1" lang="ja-JP" altLang="en-US" smtClean="0"/>
              <a:t>2016/12/10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85C56-A60A-4223-B7B8-0961D135CB3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45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desy.de/display/BI/Software+SoftwareInstall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desy.de/display/BI/DAQ+PocketDA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805279" y="174396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 smtClean="0"/>
              <a:t>How to setup “ROPC(SL6 64bit)/COPPER(SL5 32bit)” system</a:t>
            </a:r>
          </a:p>
          <a:p>
            <a:r>
              <a:rPr lang="en-US" altLang="ja-JP" sz="3200" dirty="0"/>
              <a:t>f</a:t>
            </a:r>
            <a:r>
              <a:rPr lang="en-US" altLang="ja-JP" sz="3200" dirty="0" smtClean="0"/>
              <a:t>rom the </a:t>
            </a:r>
            <a:r>
              <a:rPr lang="en-US" altLang="ja-JP" sz="3200" dirty="0" err="1" smtClean="0"/>
              <a:t>current“ROPC</a:t>
            </a:r>
            <a:r>
              <a:rPr lang="en-US" altLang="ja-JP" sz="3200" dirty="0" smtClean="0"/>
              <a:t>(SL5 32bit)/COPPER(SL5 32bit)”</a:t>
            </a:r>
            <a:endParaRPr lang="ja-JP" altLang="en-US" sz="3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52863" y="4623371"/>
            <a:ext cx="1682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S. Yamada</a:t>
            </a:r>
            <a:r>
              <a:rPr lang="ja-JP" altLang="en-US" dirty="0" smtClean="0"/>
              <a:t> </a:t>
            </a:r>
            <a:r>
              <a:rPr lang="en-US" altLang="ja-JP" dirty="0" smtClean="0"/>
              <a:t>(KEK)</a:t>
            </a:r>
          </a:p>
          <a:p>
            <a:r>
              <a:rPr kumimoji="1" lang="en-US" altLang="ja-JP" dirty="0" smtClean="0"/>
              <a:t>Dec. 10, 2016</a:t>
            </a:r>
          </a:p>
        </p:txBody>
      </p:sp>
    </p:spTree>
    <p:extLst>
      <p:ext uri="{BB962C8B-B14F-4D97-AF65-F5344CB8AC3E}">
        <p14:creationId xmlns:p14="http://schemas.microsoft.com/office/powerpoint/2010/main" val="93215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0" y="0"/>
            <a:ext cx="3789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1. Setup environment</a:t>
            </a:r>
            <a:endParaRPr lang="en-US" altLang="ja-JP" sz="3200" u="sng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7458" y="800532"/>
            <a:ext cx="977594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ja-JP" sz="2800" dirty="0" smtClean="0"/>
              <a:t>Archive </a:t>
            </a:r>
            <a:r>
              <a:rPr lang="en-US" altLang="ja-JP" sz="2800" dirty="0" err="1" smtClean="0"/>
              <a:t>tftpboot</a:t>
            </a:r>
            <a:r>
              <a:rPr lang="en-US" altLang="ja-JP" sz="2800" dirty="0" smtClean="0"/>
              <a:t> directory and other files on the old ROPC.</a:t>
            </a:r>
            <a:endParaRPr lang="en-US" altLang="ja-JP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kumimoji="1" lang="en-US" altLang="ja-JP" sz="2000" dirty="0" smtClean="0"/>
              <a:t>[Old ROPC: / ] $ tar </a:t>
            </a:r>
            <a:r>
              <a:rPr kumimoji="1" lang="en-US" altLang="ja-JP" sz="2000" dirty="0" err="1" smtClean="0"/>
              <a:t>cvf</a:t>
            </a:r>
            <a:r>
              <a:rPr kumimoji="1" lang="en-US" altLang="ja-JP" sz="2000" dirty="0" smtClean="0"/>
              <a:t> ~/tftpboot.tar /</a:t>
            </a:r>
            <a:r>
              <a:rPr kumimoji="1" lang="en-US" altLang="ja-JP" sz="2000" dirty="0" err="1" smtClean="0"/>
              <a:t>tftpboot</a:t>
            </a:r>
            <a:endParaRPr kumimoji="1" lang="en-US" altLang="ja-JP" sz="2000" dirty="0" smtClean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kumimoji="1" lang="en-US" altLang="ja-JP" sz="2000" dirty="0" smtClean="0"/>
              <a:t>Copy /</a:t>
            </a:r>
            <a:r>
              <a:rPr kumimoji="1" lang="en-US" altLang="ja-JP" sz="2000" dirty="0" err="1" smtClean="0"/>
              <a:t>etc</a:t>
            </a:r>
            <a:r>
              <a:rPr kumimoji="1" lang="en-US" altLang="ja-JP" sz="2000" dirty="0" smtClean="0"/>
              <a:t>/</a:t>
            </a:r>
            <a:r>
              <a:rPr kumimoji="1" lang="en-US" altLang="ja-JP" sz="2000" dirty="0" err="1" smtClean="0"/>
              <a:t>dhcpd.conf</a:t>
            </a:r>
            <a:r>
              <a:rPr lang="en-US" altLang="ja-JP" sz="2000" dirty="0" smtClean="0"/>
              <a:t>, /</a:t>
            </a:r>
            <a:r>
              <a:rPr lang="en-US" altLang="ja-JP" sz="2000" dirty="0" err="1" smtClean="0"/>
              <a:t>etc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xinet.d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eb-xinetd</a:t>
            </a:r>
            <a:r>
              <a:rPr lang="en-US" altLang="ja-JP" sz="2000" dirty="0" smtClean="0"/>
              <a:t>, </a:t>
            </a:r>
            <a:r>
              <a:rPr kumimoji="1" lang="en-US" altLang="ja-JP" sz="2000" dirty="0" smtClean="0"/>
              <a:t>~/</a:t>
            </a:r>
            <a:r>
              <a:rPr kumimoji="1" lang="en-US" altLang="ja-JP" sz="2000" dirty="0" err="1" smtClean="0"/>
              <a:t>eb</a:t>
            </a:r>
            <a:r>
              <a:rPr kumimoji="1" lang="en-US" altLang="ja-JP" sz="2000" dirty="0" smtClean="0"/>
              <a:t> (for event builder0), /</a:t>
            </a:r>
            <a:r>
              <a:rPr kumimoji="1" lang="en-US" altLang="ja-JP" sz="2000" dirty="0" err="1" smtClean="0"/>
              <a:t>etc</a:t>
            </a:r>
            <a:r>
              <a:rPr kumimoji="1" lang="en-US" altLang="ja-JP" sz="2000" dirty="0" smtClean="0"/>
              <a:t>/exports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kumimoji="1" lang="en-US" altLang="ja-JP" sz="2000" dirty="0" smtClean="0"/>
          </a:p>
          <a:p>
            <a:r>
              <a:rPr lang="en-US" altLang="ja-JP" sz="2800" dirty="0" smtClean="0"/>
              <a:t>2. Install SL6 64bit on the new ROPC</a:t>
            </a:r>
          </a:p>
          <a:p>
            <a:r>
              <a:rPr lang="en-US" altLang="ja-JP" sz="1600" dirty="0"/>
              <a:t>	</a:t>
            </a:r>
            <a:r>
              <a:rPr lang="en-US" altLang="ja-JP" sz="1600" dirty="0" smtClean="0"/>
              <a:t>- Disable firewall (# /</a:t>
            </a:r>
            <a:r>
              <a:rPr lang="en-US" altLang="ja-JP" sz="1600" dirty="0" err="1" smtClean="0"/>
              <a:t>usr</a:t>
            </a:r>
            <a:r>
              <a:rPr lang="en-US" altLang="ja-JP" sz="1600" dirty="0" smtClean="0"/>
              <a:t>/bin/system-</a:t>
            </a:r>
            <a:r>
              <a:rPr lang="en-US" altLang="ja-JP" sz="1600" dirty="0" err="1" smtClean="0"/>
              <a:t>config</a:t>
            </a:r>
            <a:r>
              <a:rPr lang="en-US" altLang="ja-JP" sz="1600" dirty="0" smtClean="0"/>
              <a:t>-firewall-</a:t>
            </a:r>
            <a:r>
              <a:rPr lang="en-US" altLang="ja-JP" sz="1600" dirty="0" err="1" smtClean="0"/>
              <a:t>tui</a:t>
            </a:r>
            <a:r>
              <a:rPr lang="en-US" altLang="ja-JP" sz="1600" dirty="0" smtClean="0"/>
              <a:t>) and set </a:t>
            </a:r>
            <a:r>
              <a:rPr lang="en-US" altLang="ja-JP" sz="1600" dirty="0" err="1" smtClean="0"/>
              <a:t>Selinux</a:t>
            </a:r>
            <a:r>
              <a:rPr lang="en-US" altLang="ja-JP" sz="1600" dirty="0" smtClean="0"/>
              <a:t> permissive (# </a:t>
            </a:r>
            <a:r>
              <a:rPr lang="en-US" altLang="ja-JP" sz="1600" dirty="0" err="1" smtClean="0"/>
              <a:t>setenforce</a:t>
            </a:r>
            <a:r>
              <a:rPr lang="en-US" altLang="ja-JP" sz="1600" dirty="0" smtClean="0"/>
              <a:t> 1)</a:t>
            </a:r>
          </a:p>
          <a:p>
            <a:r>
              <a:rPr lang="en-US" altLang="ja-JP" sz="2800" dirty="0" smtClean="0"/>
              <a:t>3. Extract the files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ja-JP" sz="1600" dirty="0" smtClean="0"/>
              <a:t>[new ROPC : /] $ tar </a:t>
            </a:r>
            <a:r>
              <a:rPr lang="en-US" altLang="ja-JP" sz="1600" dirty="0" err="1" smtClean="0"/>
              <a:t>xvf</a:t>
            </a:r>
            <a:r>
              <a:rPr lang="en-US" altLang="ja-JP" sz="1600" dirty="0" smtClean="0"/>
              <a:t> tftpboot.tar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ja-JP" sz="1600" dirty="0" smtClean="0"/>
              <a:t>And copy other files. ( /</a:t>
            </a:r>
            <a:r>
              <a:rPr lang="en-US" altLang="ja-JP" sz="1600" dirty="0" err="1" smtClean="0"/>
              <a:t>etc</a:t>
            </a:r>
            <a:r>
              <a:rPr lang="en-US" altLang="ja-JP" sz="1600" dirty="0" smtClean="0"/>
              <a:t>/</a:t>
            </a:r>
            <a:r>
              <a:rPr lang="en-US" altLang="ja-JP" sz="1600" dirty="0" err="1" smtClean="0"/>
              <a:t>dhcpd.conf</a:t>
            </a:r>
            <a:r>
              <a:rPr lang="en-US" altLang="ja-JP" sz="1600" dirty="0" smtClean="0"/>
              <a:t> should be placed under /</a:t>
            </a:r>
            <a:r>
              <a:rPr lang="en-US" altLang="ja-JP" sz="1600" dirty="0" err="1" smtClean="0"/>
              <a:t>etc</a:t>
            </a:r>
            <a:r>
              <a:rPr lang="en-US" altLang="ja-JP" sz="1600" dirty="0" smtClean="0"/>
              <a:t>/</a:t>
            </a:r>
            <a:r>
              <a:rPr lang="en-US" altLang="ja-JP" sz="1600" dirty="0" err="1" smtClean="0"/>
              <a:t>dhcp</a:t>
            </a:r>
            <a:r>
              <a:rPr lang="en-US" altLang="ja-JP" sz="1600" dirty="0" smtClean="0"/>
              <a:t>/ 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ja-JP" sz="1600" dirty="0" smtClean="0"/>
              <a:t>(Re)start services; /</a:t>
            </a:r>
            <a:r>
              <a:rPr lang="en-US" altLang="ja-JP" sz="1600" dirty="0" err="1" smtClean="0"/>
              <a:t>sbin</a:t>
            </a:r>
            <a:r>
              <a:rPr lang="en-US" altLang="ja-JP" sz="1600" dirty="0" smtClean="0"/>
              <a:t>/service </a:t>
            </a:r>
            <a:r>
              <a:rPr lang="en-US" altLang="ja-JP" sz="1600" dirty="0" err="1" smtClean="0"/>
              <a:t>dhcpd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nfs,xinetd</a:t>
            </a:r>
            <a:r>
              <a:rPr lang="en-US" altLang="ja-JP" sz="1600" dirty="0" smtClean="0"/>
              <a:t>) restart, /</a:t>
            </a:r>
            <a:r>
              <a:rPr lang="en-US" altLang="ja-JP" sz="1600" dirty="0" err="1" smtClean="0"/>
              <a:t>sbin</a:t>
            </a:r>
            <a:r>
              <a:rPr lang="en-US" altLang="ja-JP" sz="1600" dirty="0" smtClean="0"/>
              <a:t>/</a:t>
            </a:r>
            <a:r>
              <a:rPr lang="en-US" altLang="ja-JP" sz="1600" dirty="0" err="1" smtClean="0"/>
              <a:t>chkconfig</a:t>
            </a:r>
            <a:r>
              <a:rPr lang="en-US" altLang="ja-JP" sz="1600" dirty="0" smtClean="0"/>
              <a:t> </a:t>
            </a:r>
            <a:r>
              <a:rPr lang="en-US" altLang="ja-JP" sz="1600" dirty="0" err="1" smtClean="0"/>
              <a:t>tftpboot</a:t>
            </a:r>
            <a:r>
              <a:rPr lang="en-US" altLang="ja-JP" sz="1600" dirty="0" smtClean="0"/>
              <a:t> on</a:t>
            </a:r>
          </a:p>
          <a:p>
            <a:pPr lvl="1"/>
            <a:endParaRPr lang="en-US" altLang="ja-JP" sz="2800" dirty="0" smtClean="0"/>
          </a:p>
          <a:p>
            <a:r>
              <a:rPr lang="en-US" altLang="ja-JP" sz="2800" dirty="0" smtClean="0"/>
              <a:t>4. </a:t>
            </a:r>
            <a:r>
              <a:rPr kumimoji="1" lang="en-US" altLang="ja-JP" sz="2800" dirty="0" smtClean="0"/>
              <a:t>Turn on COPPERs and see what happen.</a:t>
            </a:r>
          </a:p>
          <a:p>
            <a:r>
              <a:rPr lang="en-US" altLang="ja-JP" sz="1600" dirty="0" smtClean="0"/>
              <a:t>[new ROPC: ] # tail –f /</a:t>
            </a:r>
            <a:r>
              <a:rPr lang="en-US" altLang="ja-JP" sz="1600" dirty="0" err="1" smtClean="0"/>
              <a:t>var</a:t>
            </a:r>
            <a:r>
              <a:rPr lang="en-US" altLang="ja-JP" sz="1600" dirty="0" smtClean="0"/>
              <a:t>/log/messages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088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1751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2. Compiling DAQ program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25184" y="1178353"/>
            <a:ext cx="10515600" cy="4351338"/>
          </a:xfrm>
        </p:spPr>
        <p:txBody>
          <a:bodyPr/>
          <a:lstStyle/>
          <a:p>
            <a:r>
              <a:rPr kumimoji="1" lang="en-US" altLang="ja-JP" dirty="0" smtClean="0"/>
              <a:t>Install basf2 on ROPC</a:t>
            </a:r>
          </a:p>
          <a:p>
            <a:pPr lvl="1"/>
            <a:r>
              <a:rPr lang="en-US" altLang="ja-JP" dirty="0" smtClean="0"/>
              <a:t>See </a:t>
            </a: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confluence.desy.de/display/BI/Software+SoftwareInstallation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Compile basf2 by ‘</a:t>
            </a:r>
            <a:r>
              <a:rPr lang="en-US" altLang="ja-JP" dirty="0" err="1" smtClean="0"/>
              <a:t>scons</a:t>
            </a:r>
            <a:r>
              <a:rPr lang="en-US" altLang="ja-JP" dirty="0" smtClean="0"/>
              <a:t>’ on ROPC</a:t>
            </a:r>
          </a:p>
          <a:p>
            <a:r>
              <a:rPr kumimoji="1" lang="en-US" altLang="ja-JP" dirty="0" smtClean="0"/>
              <a:t>Compile DAQ programs</a:t>
            </a:r>
          </a:p>
          <a:p>
            <a:pPr lvl="1"/>
            <a:r>
              <a:rPr lang="en-US" altLang="ja-JP" dirty="0" smtClean="0"/>
              <a:t>ROPC : cd ~/basf2/release/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ropc</a:t>
            </a:r>
            <a:r>
              <a:rPr lang="en-US" altLang="ja-JP" dirty="0" smtClean="0"/>
              <a:t>; make </a:t>
            </a:r>
            <a:r>
              <a:rPr lang="en-US" altLang="ja-JP" dirty="0" err="1" smtClean="0"/>
              <a:t>ropc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COPPER: </a:t>
            </a:r>
            <a:r>
              <a:rPr lang="en-US" altLang="ja-JP" dirty="0" smtClean="0"/>
              <a:t>cd ~/basf2/release/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ropc</a:t>
            </a:r>
            <a:r>
              <a:rPr lang="en-US" altLang="ja-JP" dirty="0" smtClean="0"/>
              <a:t>; make copper</a:t>
            </a:r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5454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86860" y="1586495"/>
            <a:ext cx="9704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/>
              <a:t>Alternative s</a:t>
            </a:r>
            <a:r>
              <a:rPr lang="en-US" altLang="ja-JP" sz="3200" u="sng" dirty="0" smtClean="0"/>
              <a:t>cheme </a:t>
            </a:r>
            <a:r>
              <a:rPr lang="en-US" altLang="ja-JP" sz="3200" u="sng" dirty="0" smtClean="0"/>
              <a:t>w/o eb0  </a:t>
            </a:r>
            <a:endParaRPr kumimoji="1" lang="ja-JP" altLang="en-US" sz="3200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5042751" y="2465182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53866" y="2095850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8223490" y="3275281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9" name="円柱 8"/>
          <p:cNvSpPr/>
          <p:nvPr/>
        </p:nvSpPr>
        <p:spPr>
          <a:xfrm>
            <a:off x="10026861" y="3473533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5879" y="6436785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1" name="正方形/長方形 10"/>
          <p:cNvSpPr/>
          <p:nvPr/>
        </p:nvSpPr>
        <p:spPr>
          <a:xfrm>
            <a:off x="9006349" y="5291156"/>
            <a:ext cx="2270536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ReadStoreTemplate.py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9562933" y="4052832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 flipV="1">
            <a:off x="10334723" y="4678323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5264821" y="2787733"/>
            <a:ext cx="1297773" cy="1371600"/>
          </a:xfrm>
          <a:prstGeom prst="rect">
            <a:avLst/>
          </a:prstGeom>
          <a:solidFill>
            <a:schemeClr val="accent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Receive/send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b="1" dirty="0" err="1" smtClean="0">
                <a:solidFill>
                  <a:schemeClr val="tx1"/>
                </a:solidFill>
              </a:rPr>
              <a:t>des_ser_ROPC_main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16" name="直線コネクタ 15"/>
          <p:cNvCxnSpPr>
            <a:stCxn id="8" idx="1"/>
            <a:endCxn id="24" idx="3"/>
          </p:cNvCxnSpPr>
          <p:nvPr/>
        </p:nvCxnSpPr>
        <p:spPr>
          <a:xfrm flipH="1">
            <a:off x="6562594" y="3961081"/>
            <a:ext cx="1660896" cy="105340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/>
          <p:cNvSpPr/>
          <p:nvPr/>
        </p:nvSpPr>
        <p:spPr>
          <a:xfrm>
            <a:off x="498661" y="2492916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914400" y="2715601"/>
            <a:ext cx="2689525" cy="12167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b="1" dirty="0" err="1">
                <a:solidFill>
                  <a:schemeClr val="tx1"/>
                </a:solidFill>
              </a:rPr>
              <a:t>d</a:t>
            </a:r>
            <a:r>
              <a:rPr kumimoji="1" lang="en-US" altLang="ja-JP" b="1" dirty="0" err="1" smtClean="0">
                <a:solidFill>
                  <a:schemeClr val="tx1"/>
                </a:solidFill>
              </a:rPr>
              <a:t>es_ser_COPPER_main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19" name="直線コネクタ 18"/>
          <p:cNvCxnSpPr>
            <a:stCxn id="15" idx="1"/>
            <a:endCxn id="17" idx="3"/>
          </p:cNvCxnSpPr>
          <p:nvPr/>
        </p:nvCxnSpPr>
        <p:spPr>
          <a:xfrm flipH="1" flipV="1">
            <a:off x="3859276" y="3344402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/>
          <p:cNvSpPr/>
          <p:nvPr/>
        </p:nvSpPr>
        <p:spPr>
          <a:xfrm>
            <a:off x="499923" y="4675988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6860" y="4369669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914399" y="4893632"/>
            <a:ext cx="2686437" cy="12167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b="1" dirty="0" err="1">
                <a:solidFill>
                  <a:schemeClr val="tx1"/>
                </a:solidFill>
              </a:rPr>
              <a:t>des_ser_COPPER_main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cxnSp>
        <p:nvCxnSpPr>
          <p:cNvPr id="23" name="直線コネクタ 22"/>
          <p:cNvCxnSpPr>
            <a:stCxn id="24" idx="1"/>
            <a:endCxn id="20" idx="3"/>
          </p:cNvCxnSpPr>
          <p:nvPr/>
        </p:nvCxnSpPr>
        <p:spPr>
          <a:xfrm flipH="1">
            <a:off x="3860538" y="5014481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5261733" y="4328681"/>
            <a:ext cx="1300861" cy="1371600"/>
          </a:xfrm>
          <a:prstGeom prst="rect">
            <a:avLst/>
          </a:prstGeom>
          <a:solidFill>
            <a:schemeClr val="accent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Receive/send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b="1" dirty="0" err="1">
                <a:solidFill>
                  <a:schemeClr val="tx1"/>
                </a:solidFill>
              </a:rPr>
              <a:t>des_ser_ROPC_main</a:t>
            </a:r>
            <a:endParaRPr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7024" y="21724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cxnSp>
        <p:nvCxnSpPr>
          <p:cNvPr id="26" name="直線コネクタ 25"/>
          <p:cNvCxnSpPr>
            <a:stCxn id="8" idx="1"/>
            <a:endCxn id="15" idx="3"/>
          </p:cNvCxnSpPr>
          <p:nvPr/>
        </p:nvCxnSpPr>
        <p:spPr>
          <a:xfrm flipH="1" flipV="1">
            <a:off x="6562594" y="3473533"/>
            <a:ext cx="1660896" cy="48754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54363" y="788757"/>
            <a:ext cx="10515600" cy="66209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ja-JP" dirty="0" smtClean="0"/>
              <a:t>[</a:t>
            </a:r>
            <a:r>
              <a:rPr lang="en-US" altLang="ja-JP" dirty="0" err="1" smtClean="0"/>
              <a:t>ropc</a:t>
            </a:r>
            <a:r>
              <a:rPr kumimoji="1" lang="en-US" altLang="ja-JP" dirty="0" smtClean="0"/>
              <a:t>:]$ ${BELLE2_LOCAL_DIR}/daq/copper/daq_scripts/run_start_mono.sh</a:t>
            </a:r>
            <a:endParaRPr kumimoji="1" lang="ja-JP" alt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/>
          </p:nvPr>
        </p:nvSpPr>
        <p:spPr>
          <a:xfrm>
            <a:off x="86860" y="-292172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3. Run DAQ program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219519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3, How to set parameters in scripts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58800" y="1431925"/>
            <a:ext cx="10515600" cy="4351338"/>
          </a:xfrm>
        </p:spPr>
        <p:txBody>
          <a:bodyPr/>
          <a:lstStyle/>
          <a:p>
            <a:r>
              <a:rPr lang="en-US" altLang="ja-JP" dirty="0" smtClean="0"/>
              <a:t>Please </a:t>
            </a:r>
            <a:r>
              <a:rPr lang="en-US" altLang="ja-JP" dirty="0"/>
              <a:t>see </a:t>
            </a:r>
            <a:r>
              <a:rPr lang="en-US" altLang="ja-JP" dirty="0" smtClean="0"/>
              <a:t>“Take </a:t>
            </a:r>
            <a:r>
              <a:rPr lang="en-US" altLang="ja-JP" dirty="0"/>
              <a:t>data using COPPER and setting for </a:t>
            </a:r>
            <a:r>
              <a:rPr lang="en-US" altLang="ja-JP" dirty="0" smtClean="0"/>
              <a:t>that” at </a:t>
            </a: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</a:t>
            </a:r>
            <a:r>
              <a:rPr lang="en-US" altLang="ja-JP" dirty="0" smtClean="0">
                <a:hlinkClick r:id="rId2"/>
              </a:rPr>
              <a:t>confluence.desy.de/display/BI/DAQ+PocketDAQ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P.8 : How to modify daq/rawdata/example/RecvStream1.py</a:t>
            </a:r>
          </a:p>
          <a:p>
            <a:pPr lvl="1"/>
            <a:r>
              <a:rPr lang="en-US" altLang="ja-JP" dirty="0" smtClean="0"/>
              <a:t>P.14 and p.16 : How to modify daq/copper/daq_scripts/run_start_mono.sh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979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223</Words>
  <Application>Microsoft Office PowerPoint</Application>
  <PresentationFormat>ワイド画面</PresentationFormat>
  <Paragraphs>49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  <vt:lpstr>PowerPoint プレゼンテーション</vt:lpstr>
      <vt:lpstr>2. Compiling DAQ program</vt:lpstr>
      <vt:lpstr>3. Run DAQ program</vt:lpstr>
      <vt:lpstr>3, How to set parameters in scripts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</dc:creator>
  <cp:lastModifiedBy>yamada</cp:lastModifiedBy>
  <cp:revision>13</cp:revision>
  <dcterms:created xsi:type="dcterms:W3CDTF">2016-12-10T11:04:53Z</dcterms:created>
  <dcterms:modified xsi:type="dcterms:W3CDTF">2016-12-10T12:00:37Z</dcterms:modified>
</cp:coreProperties>
</file>