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5" r:id="rId7"/>
    <p:sldId id="265" r:id="rId8"/>
    <p:sldId id="269" r:id="rId9"/>
    <p:sldId id="272" r:id="rId10"/>
    <p:sldId id="276" r:id="rId11"/>
    <p:sldId id="277" r:id="rId12"/>
    <p:sldId id="278" r:id="rId13"/>
    <p:sldId id="259" r:id="rId14"/>
    <p:sldId id="260" r:id="rId15"/>
    <p:sldId id="266" r:id="rId16"/>
    <p:sldId id="274" r:id="rId17"/>
    <p:sldId id="267" r:id="rId18"/>
    <p:sldId id="282" r:id="rId19"/>
    <p:sldId id="279" r:id="rId20"/>
    <p:sldId id="280" r:id="rId21"/>
    <p:sldId id="281" r:id="rId22"/>
    <p:sldId id="26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2014/7/28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(2014.7.19) rev.11654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096000" y="4737369"/>
            <a:ext cx="3476017" cy="666345"/>
          </a:xfrm>
        </p:spPr>
        <p:txBody>
          <a:bodyPr/>
          <a:lstStyle/>
          <a:p>
            <a:r>
              <a:rPr kumimoji="1" lang="en-US" altLang="ja-JP" dirty="0" smtClean="0"/>
              <a:t>Satoru Yamada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82991" y="938609"/>
            <a:ext cx="100681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wan to read data from COPPERs with hostnames of cpr010, cpr011 and </a:t>
            </a:r>
            <a:r>
              <a:rPr lang="en-US" altLang="ja-JP" dirty="0" smtClean="0"/>
              <a:t>cpr012, use the following                             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./eb0 cpr010:33000 cpr011:33000 cpr012:33000                                                                  </a:t>
            </a:r>
          </a:p>
          <a:p>
            <a:r>
              <a:rPr lang="en-US" altLang="ja-JP" dirty="0"/>
              <a:t>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Revision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1400" dirty="0" smtClean="0"/>
              <a:t>2013/10/16 </a:t>
            </a:r>
          </a:p>
          <a:p>
            <a:pPr lvl="1"/>
            <a:r>
              <a:rPr lang="en-US" altLang="ja-JP" sz="1400" dirty="0" smtClean="0"/>
              <a:t>Change explanation about option of run_start.sh script</a:t>
            </a:r>
          </a:p>
          <a:p>
            <a:r>
              <a:rPr kumimoji="1" lang="en-US" altLang="ja-JP" sz="1400" dirty="0" smtClean="0"/>
              <a:t>2014/7/15 (rev. 11619)</a:t>
            </a:r>
          </a:p>
          <a:p>
            <a:pPr lvl="1"/>
            <a:r>
              <a:rPr lang="en-US" altLang="ja-JP" sz="14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400" dirty="0" smtClean="0"/>
              <a:t>Add an argument of RecvSenDCOPPER.py</a:t>
            </a:r>
          </a:p>
          <a:p>
            <a:pPr lvl="1"/>
            <a:r>
              <a:rPr kumimoji="1" lang="en-US" altLang="ja-JP" sz="1400" dirty="0" smtClean="0"/>
              <a:t>Update eb</a:t>
            </a:r>
            <a:r>
              <a:rPr lang="en-US" altLang="ja-JP" sz="1400" dirty="0" smtClean="0"/>
              <a:t>0 related issues. </a:t>
            </a:r>
          </a:p>
          <a:p>
            <a:pPr lvl="2"/>
            <a:r>
              <a:rPr lang="en-US" altLang="ja-JP" sz="1400" dirty="0" smtClean="0"/>
              <a:t>About </a:t>
            </a:r>
            <a:r>
              <a:rPr kumimoji="1" lang="en-US" altLang="ja-JP" sz="1400" dirty="0" smtClean="0"/>
              <a:t>eb0.sh</a:t>
            </a:r>
          </a:p>
          <a:p>
            <a:pPr lvl="2"/>
            <a:r>
              <a:rPr lang="en-US" altLang="ja-JP" sz="1400" dirty="0" smtClean="0"/>
              <a:t>About eb0-xinted</a:t>
            </a:r>
          </a:p>
          <a:p>
            <a:r>
              <a:rPr kumimoji="1" lang="en-US" altLang="ja-JP" sz="1400" dirty="0" smtClean="0"/>
              <a:t>2014/7/16(rev. 11654)</a:t>
            </a:r>
          </a:p>
          <a:p>
            <a:pPr lvl="1"/>
            <a:r>
              <a:rPr lang="en-US" altLang="ja-JP" sz="1400" dirty="0"/>
              <a:t>e</a:t>
            </a:r>
            <a:r>
              <a:rPr lang="en-US" altLang="ja-JP" sz="1400" dirty="0" smtClean="0"/>
              <a:t>b0.sh and </a:t>
            </a:r>
            <a:r>
              <a:rPr lang="en-US" altLang="ja-JP" sz="1400" dirty="0" err="1" smtClean="0"/>
              <a:t>eb-xinetd</a:t>
            </a:r>
            <a:r>
              <a:rPr lang="en-US" altLang="ja-JP" sz="1400" dirty="0" smtClean="0"/>
              <a:t> need more modification </a:t>
            </a:r>
          </a:p>
          <a:p>
            <a:r>
              <a:rPr kumimoji="1" lang="en-US" altLang="ja-JP" sz="1800" dirty="0" smtClean="0"/>
              <a:t>2014/7/19 </a:t>
            </a:r>
          </a:p>
          <a:p>
            <a:pPr lvl="1"/>
            <a:r>
              <a:rPr lang="en-US" altLang="ja-JP" sz="1400" dirty="0" smtClean="0"/>
              <a:t>Add a comment about “</a:t>
            </a:r>
            <a:r>
              <a:rPr lang="en-US" altLang="ja-JP" sz="1400" dirty="0" err="1" smtClean="0"/>
              <a:t>addpkg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daq</a:t>
            </a:r>
            <a:r>
              <a:rPr lang="en-US" altLang="ja-JP" sz="1400" dirty="0" smtClean="0"/>
              <a:t>”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3638144" y="3540869"/>
            <a:ext cx="3492230" cy="230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96511" y="3200401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713307" y="3600298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713307" y="4112249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713307" y="4590925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696511" y="5069601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756115" y="3668819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167320" y="5660009"/>
            <a:ext cx="2470826" cy="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67320" y="1643073"/>
            <a:ext cx="0" cy="402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541789" y="1382420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2" idx="1"/>
          </p:cNvCxnSpPr>
          <p:nvPr/>
        </p:nvCxnSpPr>
        <p:spPr>
          <a:xfrm flipH="1" flipV="1">
            <a:off x="1173850" y="1655166"/>
            <a:ext cx="236793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6337861" y="122295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1"/>
            <a:endCxn id="22" idx="3"/>
          </p:cNvCxnSpPr>
          <p:nvPr/>
        </p:nvCxnSpPr>
        <p:spPr>
          <a:xfrm flipH="1">
            <a:off x="4635860" y="1643072"/>
            <a:ext cx="1702001" cy="12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1606391" y="359997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1606391" y="4119956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1606391" y="4590925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1595334" y="5069601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2579159" y="3802878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2579159" y="4312942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2579159" y="4791618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2568102" y="5272500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481908" y="226185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626789" y="3484153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5828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5966881" y="5146496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5545350" y="3817629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5545350" y="3941790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5545350" y="3941790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5528554" y="3941790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3638145" y="5615173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5833106" y="4366704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5891472" y="4366704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6975404" y="3948894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</a:t>
            </a:r>
            <a:r>
              <a:rPr kumimoji="1" lang="en-US" altLang="ja-JP" sz="3200" u="sng" dirty="0" smtClean="0"/>
              <a:t>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143291" y="1806101"/>
            <a:ext cx="3360615" cy="33513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291" y="1439694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701800" y="2514600"/>
            <a:ext cx="2273300" cy="1473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62910" y="2616200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/>
          <p:nvPr/>
        </p:nvCxnSpPr>
        <p:spPr>
          <a:xfrm flipH="1" flipV="1">
            <a:off x="3975100" y="3236450"/>
            <a:ext cx="2587810" cy="1475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321457" y="563434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H="1" flipV="1">
            <a:off x="7817808" y="3294625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Set arguments of start_copper.sh</a:t>
            </a:r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 ID&gt; &lt;FINNESSE bit flag: A=1, B=2, C=4, D=8&gt; &lt;Use network shared memory : Yes=1, No=0&gt; &lt;node name&gt;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-</a:t>
            </a:r>
            <a:r>
              <a:rPr lang="en-US" altLang="ja-JP" sz="1400" dirty="0" err="1"/>
              <a:t>fn</a:t>
            </a:r>
            <a:r>
              <a:rPr lang="en-US" altLang="ja-JP" sz="1400" dirty="0"/>
              <a:t> 7x14 -geometry 102x10+750+642 -e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1, Set parameters(3)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daq/rawdata/examples/RecvStream1.py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1312</Words>
  <Application>Microsoft Office PowerPoint</Application>
  <PresentationFormat>ワイド画面</PresentationFormat>
  <Paragraphs>226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Office テーマ</vt:lpstr>
      <vt:lpstr>Pocket DAQ manual (2014.7.19) rev.11654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Install GLEW for running basf2 program</vt:lpstr>
      <vt:lpstr>1, Set parameters(1)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95</cp:revision>
  <dcterms:created xsi:type="dcterms:W3CDTF">2013-08-26T03:03:35Z</dcterms:created>
  <dcterms:modified xsi:type="dcterms:W3CDTF">2014-07-28T09:44:59Z</dcterms:modified>
</cp:coreProperties>
</file>