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6" r:id="rId15"/>
    <p:sldId id="297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6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38FB-5DD2-45FD-BF5D-ED453174188F}" type="datetimeFigureOut">
              <a:rPr kumimoji="1" lang="ja-JP" altLang="en-US" smtClean="0"/>
              <a:t>2014/7/25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July 25, 2014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11234)</a:t>
            </a:r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</a:t>
            </a:r>
            <a:r>
              <a:rPr lang="ja-JP" altLang="en-US" sz="2400" u="sng" dirty="0" smtClean="0"/>
              <a:t>1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</a:t>
            </a:r>
            <a:r>
              <a:rPr lang="ja-JP" altLang="en-US" sz="2800" dirty="0" smtClean="0"/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1" y="1276721"/>
            <a:ext cx="9643818" cy="52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</a:t>
            </a:r>
            <a:r>
              <a:rPr kumimoji="1" lang="en-US" altLang="ja-JP" sz="3200" b="1" u="sng" dirty="0" smtClean="0"/>
              <a:t>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</a:t>
            </a:r>
            <a:r>
              <a:rPr lang="en-US" altLang="ja-JP" dirty="0"/>
              <a:t>format </a:t>
            </a:r>
            <a:r>
              <a:rPr lang="en-US" altLang="ja-JP" dirty="0"/>
              <a:t>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</a:t>
              </a:r>
              <a:r>
                <a:rPr lang="en-US" altLang="ja-JP" sz="1400" dirty="0"/>
                <a:t>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6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076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Revision History of this document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1704" y="140429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ja-JP" dirty="0"/>
              <a:t>• Jan.5, 2014 rev. 8376 : Add definition of tentative </a:t>
            </a:r>
            <a:r>
              <a:rPr lang="en-US" altLang="ja-JP" dirty="0" err="1"/>
              <a:t>subsysID</a:t>
            </a:r>
            <a:r>
              <a:rPr lang="en-US" altLang="ja-JP" dirty="0"/>
              <a:t> format</a:t>
            </a:r>
          </a:p>
          <a:p>
            <a:pPr marL="457200" lvl="1" indent="0">
              <a:buNone/>
            </a:pPr>
            <a:r>
              <a:rPr lang="en-US" altLang="ja-JP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Add comments about handling </a:t>
            </a:r>
            <a:r>
              <a:rPr lang="en-US" altLang="ja-JP" dirty="0" err="1"/>
              <a:t>StoreArray</a:t>
            </a:r>
            <a:r>
              <a:rPr lang="en-US" altLang="ja-JP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Add instruction about </a:t>
            </a:r>
            <a:r>
              <a:rPr lang="en-US" altLang="ja-JP" dirty="0" err="1"/>
              <a:t>Rawdata</a:t>
            </a:r>
            <a:r>
              <a:rPr lang="en-US" altLang="ja-JP" dirty="0"/>
              <a:t> unpacking program</a:t>
            </a:r>
          </a:p>
          <a:p>
            <a:pPr marL="457200" lvl="1" indent="0">
              <a:buNone/>
            </a:pPr>
            <a:r>
              <a:rPr lang="en-US" altLang="ja-JP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1 </a:t>
            </a:r>
            <a:r>
              <a:rPr lang="en-US" altLang="ja-JP" dirty="0" err="1"/>
              <a:t>st</a:t>
            </a:r>
            <a:r>
              <a:rPr lang="en-US" altLang="ja-JP" dirty="0"/>
              <a:t> draft</a:t>
            </a:r>
          </a:p>
          <a:p>
            <a:pPr marL="457200" lvl="1" indent="0">
              <a:buNone/>
            </a:pPr>
            <a:r>
              <a:rPr lang="en-US" altLang="ja-JP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dirty="0" smtClean="0"/>
              <a:t>		• </a:t>
            </a:r>
            <a:r>
              <a:rPr lang="en-US" altLang="ja-JP" dirty="0" err="1"/>
              <a:t>RawHeader</a:t>
            </a:r>
            <a:r>
              <a:rPr lang="en-US" altLang="ja-JP" dirty="0"/>
              <a:t> format is changed</a:t>
            </a:r>
          </a:p>
          <a:p>
            <a:pPr marL="457200" lvl="1" indent="0">
              <a:buNone/>
            </a:pPr>
            <a:r>
              <a:rPr lang="en-US" altLang="ja-JP" dirty="0" smtClean="0"/>
              <a:t>		• </a:t>
            </a:r>
            <a:r>
              <a:rPr lang="en-US" altLang="ja-JP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 err="1"/>
              <a:t>Nakao</a:t>
            </a:r>
            <a:r>
              <a:rPr lang="en-US" altLang="ja-JP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dirty="0" smtClean="0"/>
              <a:t>		• </a:t>
            </a:r>
            <a:r>
              <a:rPr lang="en-US" altLang="ja-JP" dirty="0"/>
              <a:t>See [b2link_ml:0144] Re: Belle2link version 0.01 - SVN update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</a:t>
            </a:r>
            <a:r>
              <a:rPr lang="en-US" altLang="ja-JP" b="1" dirty="0"/>
              <a:t>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</a:t>
            </a:r>
            <a:r>
              <a:rPr lang="en-US" altLang="ja-JP" b="1" dirty="0"/>
              <a:t>1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1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  <a:endParaRPr lang="en-US" altLang="ja-JP" b="1" dirty="0"/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  <a:endParaRPr lang="en-US" altLang="ja-JP" b="1" dirty="0"/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 words in this block (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8bit )</a:t>
            </a:r>
            <a:endParaRPr lang="en-US" altLang="ja-JP" sz="1200" b="1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0" y="1339833"/>
            <a:ext cx="2546738" cy="93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56549" y="739669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1+0x80)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946" y="121124"/>
            <a:ext cx="8832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2-3, </a:t>
            </a:r>
            <a:r>
              <a:rPr lang="en-US" altLang="ja-JP" sz="2800" u="sng" dirty="0" smtClean="0"/>
              <a:t>tentative format of </a:t>
            </a:r>
            <a:r>
              <a:rPr lang="ja-JP" altLang="en-US" sz="2800" u="sng" dirty="0" smtClean="0"/>
              <a:t>32bit </a:t>
            </a:r>
            <a:r>
              <a:rPr lang="en-US" altLang="ja-JP" sz="2800" u="sng" dirty="0" smtClean="0"/>
              <a:t>node</a:t>
            </a:r>
            <a:r>
              <a:rPr lang="ja-JP" altLang="en-US" sz="2800" u="sng" dirty="0" smtClean="0"/>
              <a:t> </a:t>
            </a:r>
            <a:r>
              <a:rPr lang="ja-JP" altLang="en-US" sz="2800" u="sng" dirty="0"/>
              <a:t>ID (A.K.A. </a:t>
            </a:r>
            <a:r>
              <a:rPr lang="en-US" altLang="ja-JP" sz="2800" u="sng" dirty="0" smtClean="0"/>
              <a:t>subsystem </a:t>
            </a:r>
            <a:r>
              <a:rPr lang="ja-JP" altLang="en-US" sz="2800" u="sng" dirty="0" smtClean="0"/>
              <a:t>ID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59178" y="893157"/>
            <a:ext cx="6096000" cy="1200329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smtClean="0"/>
              <a:t>(31-24)  Detector ID  :  8bit=256 : detector &amp; DAQ nodes</a:t>
            </a:r>
          </a:p>
          <a:p>
            <a:r>
              <a:rPr lang="ja-JP" altLang="en-US" smtClean="0"/>
              <a:t>(23-17)  CRATE ID      :  7bit=128 : </a:t>
            </a:r>
          </a:p>
          <a:p>
            <a:r>
              <a:rPr lang="ja-JP" altLang="en-US" smtClean="0"/>
              <a:t>(16-12)  SLOT ID         :  5bit=32      :</a:t>
            </a:r>
          </a:p>
          <a:p>
            <a:r>
              <a:rPr lang="ja-JP" altLang="en-US" smtClean="0"/>
              <a:t>(11-0)    N.A.  :  12bit (4096) COPPER S/N? 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566057" y="3256623"/>
            <a:ext cx="6096000" cy="2862322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ja-JP" altLang="en-US" dirty="0"/>
              <a:t>Detector ID (Defined in </a:t>
            </a:r>
          </a:p>
          <a:p>
            <a:r>
              <a:rPr lang="ja-JP" altLang="en-US" dirty="0"/>
              <a:t>release/rawdata/dataobjects/include/RawCOPPER.h)</a:t>
            </a:r>
          </a:p>
          <a:p>
            <a:r>
              <a:rPr lang="ja-JP" altLang="en-US" dirty="0"/>
              <a:t>• #define SVD_ID  0x01000000 // tentative</a:t>
            </a:r>
          </a:p>
          <a:p>
            <a:r>
              <a:rPr lang="ja-JP" altLang="en-US" dirty="0"/>
              <a:t>• #define CDC_ID  0x02000000 // tentative</a:t>
            </a:r>
          </a:p>
          <a:p>
            <a:r>
              <a:rPr lang="ja-JP" altLang="en-US" dirty="0"/>
              <a:t>• #define BPID_ID 0x03000000 // tentative</a:t>
            </a:r>
          </a:p>
          <a:p>
            <a:r>
              <a:rPr lang="ja-JP" altLang="en-US" dirty="0"/>
              <a:t>• #define EPID_ID 0x04000000 // tentative</a:t>
            </a:r>
          </a:p>
          <a:p>
            <a:r>
              <a:rPr lang="ja-JP" altLang="en-US" dirty="0"/>
              <a:t>• #define BECL_ID  0x05000000 // tentative</a:t>
            </a:r>
          </a:p>
          <a:p>
            <a:r>
              <a:rPr lang="ja-JP" altLang="en-US" dirty="0"/>
              <a:t>• #define EECL_ID  0x06000000 // tentative</a:t>
            </a:r>
          </a:p>
          <a:p>
            <a:r>
              <a:rPr lang="ja-JP" altLang="en-US" dirty="0"/>
              <a:t>• #define BKLM_ID  0x07000000 // tentative</a:t>
            </a:r>
          </a:p>
          <a:p>
            <a:r>
              <a:rPr lang="ja-JP" altLang="en-US" dirty="0"/>
              <a:t>• #define EKLM_ID  0x08000000 // tentative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874814" y="2238936"/>
            <a:ext cx="7734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SubsystemID = “TTD ” = 0x54544420 and is reserved by FTSW ID now.</a:t>
            </a:r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1582</TotalTime>
  <Words>1071</Words>
  <Application>Microsoft Office PowerPoint</Application>
  <PresentationFormat>ワイド画面</PresentationFormat>
  <Paragraphs>231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New RawCOPPER class</vt:lpstr>
      <vt:lpstr>PowerPoint プレゼンテーション</vt:lpstr>
      <vt:lpstr>Revision History of this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95</cp:revision>
  <dcterms:created xsi:type="dcterms:W3CDTF">2013-08-22T11:01:48Z</dcterms:created>
  <dcterms:modified xsi:type="dcterms:W3CDTF">2014-07-25T08:37:16Z</dcterms:modified>
</cp:coreProperties>
</file>