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2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98E9-8E72-4DA5-8F1C-5A3F9E4D4AF4}" type="datetimeFigureOut">
              <a:rPr kumimoji="1" lang="ja-JP" altLang="en-US" smtClean="0"/>
              <a:t>2013/8/21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E3F6-4E29-4CBC-8B74-2020C0C4F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80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98E9-8E72-4DA5-8F1C-5A3F9E4D4AF4}" type="datetimeFigureOut">
              <a:rPr kumimoji="1" lang="ja-JP" altLang="en-US" smtClean="0"/>
              <a:t>2013/8/21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E3F6-4E29-4CBC-8B74-2020C0C4F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82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98E9-8E72-4DA5-8F1C-5A3F9E4D4AF4}" type="datetimeFigureOut">
              <a:rPr kumimoji="1" lang="ja-JP" altLang="en-US" smtClean="0"/>
              <a:t>2013/8/21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E3F6-4E29-4CBC-8B74-2020C0C4F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34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98E9-8E72-4DA5-8F1C-5A3F9E4D4AF4}" type="datetimeFigureOut">
              <a:rPr kumimoji="1" lang="ja-JP" altLang="en-US" smtClean="0"/>
              <a:t>2013/8/21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E3F6-4E29-4CBC-8B74-2020C0C4F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48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98E9-8E72-4DA5-8F1C-5A3F9E4D4AF4}" type="datetimeFigureOut">
              <a:rPr kumimoji="1" lang="ja-JP" altLang="en-US" smtClean="0"/>
              <a:t>2013/8/21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E3F6-4E29-4CBC-8B74-2020C0C4F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22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98E9-8E72-4DA5-8F1C-5A3F9E4D4AF4}" type="datetimeFigureOut">
              <a:rPr kumimoji="1" lang="ja-JP" altLang="en-US" smtClean="0"/>
              <a:t>2013/8/21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E3F6-4E29-4CBC-8B74-2020C0C4F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45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98E9-8E72-4DA5-8F1C-5A3F9E4D4AF4}" type="datetimeFigureOut">
              <a:rPr kumimoji="1" lang="ja-JP" altLang="en-US" smtClean="0"/>
              <a:t>2013/8/21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E3F6-4E29-4CBC-8B74-2020C0C4F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36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98E9-8E72-4DA5-8F1C-5A3F9E4D4AF4}" type="datetimeFigureOut">
              <a:rPr kumimoji="1" lang="ja-JP" altLang="en-US" smtClean="0"/>
              <a:t>2013/8/21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E3F6-4E29-4CBC-8B74-2020C0C4F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36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98E9-8E72-4DA5-8F1C-5A3F9E4D4AF4}" type="datetimeFigureOut">
              <a:rPr kumimoji="1" lang="ja-JP" altLang="en-US" smtClean="0"/>
              <a:t>2013/8/21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E3F6-4E29-4CBC-8B74-2020C0C4F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07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98E9-8E72-4DA5-8F1C-5A3F9E4D4AF4}" type="datetimeFigureOut">
              <a:rPr kumimoji="1" lang="ja-JP" altLang="en-US" smtClean="0"/>
              <a:t>2013/8/21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E3F6-4E29-4CBC-8B74-2020C0C4F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71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98E9-8E72-4DA5-8F1C-5A3F9E4D4AF4}" type="datetimeFigureOut">
              <a:rPr kumimoji="1" lang="ja-JP" altLang="en-US" smtClean="0"/>
              <a:t>2013/8/21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E3F6-4E29-4CBC-8B74-2020C0C4F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55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D98E9-8E72-4DA5-8F1C-5A3F9E4D4AF4}" type="datetimeFigureOut">
              <a:rPr kumimoji="1" lang="ja-JP" altLang="en-US" smtClean="0"/>
              <a:t>2013/8/21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EE3F6-4E29-4CBC-8B74-2020C0C4FF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971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30482" y="1413164"/>
            <a:ext cx="9144000" cy="1857808"/>
          </a:xfrm>
        </p:spPr>
        <p:txBody>
          <a:bodyPr/>
          <a:lstStyle/>
          <a:p>
            <a:r>
              <a:rPr kumimoji="1" lang="en-US" altLang="ja-JP" dirty="0" smtClean="0"/>
              <a:t>Notice about FINNESSE installation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28725" y="4364038"/>
            <a:ext cx="9144000" cy="1039235"/>
          </a:xfrm>
        </p:spPr>
        <p:txBody>
          <a:bodyPr/>
          <a:lstStyle/>
          <a:p>
            <a:r>
              <a:rPr kumimoji="1" lang="en-US" altLang="ja-JP" dirty="0" smtClean="0"/>
              <a:t>From Higuchi-san’s 2009 slides </a:t>
            </a:r>
          </a:p>
          <a:p>
            <a:r>
              <a:rPr kumimoji="1" lang="en-US" altLang="ja-JP" dirty="0" smtClean="0"/>
              <a:t>“FINNESSE Developer’s guide (Belle note #791)”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652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93" y="140277"/>
            <a:ext cx="9428451" cy="6357470"/>
          </a:xfrm>
          <a:prstGeom prst="rect">
            <a:avLst/>
          </a:prstGeom>
        </p:spPr>
      </p:pic>
      <p:sp>
        <p:nvSpPr>
          <p:cNvPr id="5" name="円/楕円 4"/>
          <p:cNvSpPr/>
          <p:nvPr/>
        </p:nvSpPr>
        <p:spPr>
          <a:xfrm>
            <a:off x="4933950" y="2390775"/>
            <a:ext cx="3295650" cy="5524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>
            <a:stCxn id="5" idx="6"/>
          </p:cNvCxnSpPr>
          <p:nvPr/>
        </p:nvCxnSpPr>
        <p:spPr>
          <a:xfrm flipV="1">
            <a:off x="8229600" y="1981200"/>
            <a:ext cx="1266825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9477987" y="1287687"/>
            <a:ext cx="2714013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Do not forget to</a:t>
            </a:r>
          </a:p>
          <a:p>
            <a:r>
              <a:rPr lang="en-US" altLang="ja-JP" dirty="0" smtClean="0">
                <a:solidFill>
                  <a:srgbClr val="FF0000"/>
                </a:solidFill>
              </a:rPr>
              <a:t>attach these chips </a:t>
            </a:r>
          </a:p>
          <a:p>
            <a:r>
              <a:rPr lang="en-US" altLang="ja-JP" dirty="0" smtClean="0">
                <a:solidFill>
                  <a:srgbClr val="FF0000"/>
                </a:solidFill>
              </a:rPr>
              <a:t>on a FINESSE card,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kumimoji="1" lang="en-US" altLang="ja-JP" dirty="0" smtClean="0">
                <a:solidFill>
                  <a:srgbClr val="FF0000"/>
                </a:solidFill>
              </a:rPr>
              <a:t>before you install 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i</a:t>
            </a:r>
            <a:r>
              <a:rPr kumimoji="1" lang="en-US" altLang="ja-JP" dirty="0" smtClean="0">
                <a:solidFill>
                  <a:srgbClr val="FF0000"/>
                </a:solidFill>
              </a:rPr>
              <a:t>t on a COPPER board.</a:t>
            </a:r>
          </a:p>
          <a:p>
            <a:r>
              <a:rPr lang="en-US" altLang="ja-JP" dirty="0" smtClean="0">
                <a:solidFill>
                  <a:srgbClr val="FF0000"/>
                </a:solidFill>
              </a:rPr>
              <a:t>(Metal chips are available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o</a:t>
            </a:r>
            <a:r>
              <a:rPr lang="en-US" altLang="ja-JP" dirty="0" smtClean="0">
                <a:solidFill>
                  <a:srgbClr val="FF0000"/>
                </a:solidFill>
              </a:rPr>
              <a:t>n Tsukuba B3F)</a:t>
            </a:r>
          </a:p>
          <a:p>
            <a:r>
              <a:rPr lang="en-US" altLang="ja-JP" dirty="0" smtClean="0">
                <a:solidFill>
                  <a:srgbClr val="FF0000"/>
                </a:solidFill>
              </a:rPr>
              <a:t>Otherwise you cannot plug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o</a:t>
            </a:r>
            <a:r>
              <a:rPr lang="en-US" altLang="ja-JP" dirty="0" smtClean="0">
                <a:solidFill>
                  <a:srgbClr val="FF0000"/>
                </a:solidFill>
              </a:rPr>
              <a:t>ut it later!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91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12" y="93518"/>
            <a:ext cx="9838461" cy="666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9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34691" y="2349789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Appendix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221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27" y="153264"/>
            <a:ext cx="10322936" cy="645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82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590" y="176644"/>
            <a:ext cx="9931546" cy="652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4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0F0F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57</Words>
  <Application>Microsoft Office PowerPoint</Application>
  <PresentationFormat>ワイド画面</PresentationFormat>
  <Paragraphs>13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Office テーマ</vt:lpstr>
      <vt:lpstr>Notice about FINNESSE installation</vt:lpstr>
      <vt:lpstr>PowerPoint プレゼンテーション</vt:lpstr>
      <vt:lpstr>PowerPoint プレゼンテーション</vt:lpstr>
      <vt:lpstr>Appendix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yamada</dc:creator>
  <cp:lastModifiedBy>yamada</cp:lastModifiedBy>
  <cp:revision>2</cp:revision>
  <dcterms:created xsi:type="dcterms:W3CDTF">2013-08-21T03:07:01Z</dcterms:created>
  <dcterms:modified xsi:type="dcterms:W3CDTF">2013-08-21T03:16:27Z</dcterms:modified>
</cp:coreProperties>
</file>