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61" r:id="rId7"/>
    <p:sldId id="262" r:id="rId8"/>
    <p:sldId id="288" r:id="rId9"/>
    <p:sldId id="275" r:id="rId10"/>
    <p:sldId id="265" r:id="rId11"/>
    <p:sldId id="269" r:id="rId12"/>
    <p:sldId id="286" r:id="rId13"/>
    <p:sldId id="272" r:id="rId14"/>
    <p:sldId id="276" r:id="rId15"/>
    <p:sldId id="277" r:id="rId16"/>
    <p:sldId id="278" r:id="rId17"/>
    <p:sldId id="259" r:id="rId18"/>
    <p:sldId id="260" r:id="rId19"/>
    <p:sldId id="266" r:id="rId20"/>
    <p:sldId id="274" r:id="rId21"/>
    <p:sldId id="267" r:id="rId22"/>
    <p:sldId id="282" r:id="rId23"/>
    <p:sldId id="279" r:id="rId24"/>
    <p:sldId id="280" r:id="rId25"/>
    <p:sldId id="281" r:id="rId26"/>
    <p:sldId id="268" r:id="rId2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2014/11/14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(rev.13542)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Nov. </a:t>
            </a:r>
            <a:r>
              <a:rPr lang="en-US" altLang="ja-JP" sz="2000" dirty="0" smtClean="0"/>
              <a:t>14, </a:t>
            </a:r>
            <a:r>
              <a:rPr lang="en-US" altLang="ja-JP" sz="2000" dirty="0" smtClean="0"/>
              <a:t>2014 </a:t>
            </a:r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RecvStream0.sh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RecvStream0.py 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"${BELLE2_LOCAL_DIR}/daq/copper/daq_scripts/RecvStream0.sh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"${BELLE2_LOCAL_DIR}/daq/copper/daq_scripts/RecvStream0.sh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daq/rawdata/examples/RecvStream0.py</a:t>
            </a:r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RecvStream0.py 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RecvStream0.py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Revision history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  <a:endParaRPr kumimoji="1" lang="en-US" altLang="ja-JP" sz="1200" dirty="0" smtClean="0"/>
          </a:p>
          <a:p>
            <a:r>
              <a:rPr lang="en-US" altLang="ja-JP" sz="16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page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13542)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791"/>
          </a:xfrm>
        </p:spPr>
        <p:txBody>
          <a:bodyPr>
            <a:normAutofit/>
          </a:bodyPr>
          <a:lstStyle/>
          <a:p>
            <a:r>
              <a:rPr lang="en-US" altLang="ja-JP" sz="3200" b="1" u="sng" dirty="0" smtClean="0"/>
              <a:t>Notice from Konno-san about compiling </a:t>
            </a:r>
            <a:r>
              <a:rPr lang="en-US" altLang="ja-JP" sz="3200" b="1" u="sng" dirty="0" err="1" smtClean="0"/>
              <a:t>daq</a:t>
            </a:r>
            <a:r>
              <a:rPr lang="en-US" altLang="ja-JP" sz="3200" b="1" u="sng" dirty="0" smtClean="0"/>
              <a:t> package</a:t>
            </a:r>
            <a:endParaRPr kumimoji="1" lang="ja-JP" altLang="en-US" sz="32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7514" y="14935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Please </a:t>
            </a:r>
            <a:r>
              <a:rPr lang="en-US" altLang="ja-JP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source </a:t>
            </a:r>
            <a:r>
              <a:rPr lang="en-US" altLang="ja-JP" dirty="0" smtClean="0"/>
              <a:t>${</a:t>
            </a:r>
            <a:r>
              <a:rPr lang="en-US" altLang="ja-JP" dirty="0"/>
              <a:t>BELLE2_LOCAL_DIR}/ </a:t>
            </a:r>
            <a:r>
              <a:rPr lang="en-US" altLang="ja-JP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900" i="1" dirty="0" err="1" smtClean="0"/>
              <a:t>daq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slc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nsm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src</a:t>
            </a:r>
            <a:r>
              <a:rPr lang="en-US" altLang="ja-JP" sz="1900" i="1" dirty="0" smtClean="0"/>
              <a:t>/NSMData.cc</a:t>
            </a:r>
            <a:r>
              <a:rPr lang="en-US" altLang="ja-JP" sz="1900" i="1" dirty="0"/>
              <a:t>: In member function 'void* Belle2::</a:t>
            </a:r>
            <a:r>
              <a:rPr lang="en-US" altLang="ja-JP" sz="1900" i="1" dirty="0" err="1"/>
              <a:t>NSMData</a:t>
            </a:r>
            <a:r>
              <a:rPr lang="en-US" altLang="ja-JP" sz="1900" i="1" dirty="0"/>
              <a:t>::parse(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bool</a:t>
            </a:r>
            <a:r>
              <a:rPr lang="en-US" altLang="ja-JP" sz="1900" i="1" dirty="0"/>
              <a:t>)':</a:t>
            </a:r>
          </a:p>
          <a:p>
            <a:pPr marL="0" indent="0">
              <a:buNone/>
            </a:pP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/NSMData.cc:299:68: error: too many arguments to function '</a:t>
            </a:r>
            <a:r>
              <a:rPr lang="en-US" altLang="ja-JP" sz="1900" i="1" dirty="0" err="1"/>
              <a:t>NSMparse</a:t>
            </a:r>
            <a:r>
              <a:rPr lang="en-US" altLang="ja-JP" sz="1900" i="1" dirty="0"/>
              <a:t>* </a:t>
            </a:r>
            <a:r>
              <a:rPr lang="en-US" altLang="ja-JP" sz="1900" i="1" dirty="0" err="1"/>
              <a:t>nsmlib_parsefile</a:t>
            </a:r>
            <a:r>
              <a:rPr lang="en-US" altLang="ja-JP" sz="1900" i="1" dirty="0"/>
              <a:t>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int</a:t>
            </a:r>
            <a:r>
              <a:rPr lang="en-US" altLang="ja-JP" sz="1900" i="1" dirty="0"/>
              <a:t>, 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char*)'</a:t>
            </a:r>
          </a:p>
          <a:p>
            <a:pPr marL="0" indent="0">
              <a:buNone/>
            </a:pPr>
            <a:r>
              <a:rPr lang="en-US" altLang="ja-JP" sz="1900" i="1" dirty="0"/>
              <a:t>In file included from include/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/NSMData.h:20:0,</a:t>
            </a:r>
          </a:p>
          <a:p>
            <a:pPr marL="0" indent="0">
              <a:buNone/>
            </a:pPr>
            <a:r>
              <a:rPr lang="en-US" altLang="ja-JP" sz="1900" i="1" dirty="0"/>
              <a:t>                 from 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075" y="746791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1781</Words>
  <Application>Microsoft Office PowerPoint</Application>
  <PresentationFormat>ワイド画面</PresentationFormat>
  <Paragraphs>355</Paragraphs>
  <Slides>26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26</vt:i4>
      </vt:variant>
    </vt:vector>
  </HeadingPairs>
  <TitlesOfParts>
    <vt:vector size="31" baseType="lpstr">
      <vt:lpstr>ＭＳ Ｐゴシック</vt:lpstr>
      <vt:lpstr>Arial</vt:lpstr>
      <vt:lpstr>Calibri</vt:lpstr>
      <vt:lpstr>Calibri Light</vt:lpstr>
      <vt:lpstr>Office テーマ</vt:lpstr>
      <vt:lpstr>Pocket DAQ manual (rev.13542)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117</cp:revision>
  <dcterms:created xsi:type="dcterms:W3CDTF">2013-08-26T03:03:35Z</dcterms:created>
  <dcterms:modified xsi:type="dcterms:W3CDTF">2014-11-14T01:15:09Z</dcterms:modified>
</cp:coreProperties>
</file>