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61" r:id="rId6"/>
    <p:sldId id="262" r:id="rId7"/>
    <p:sldId id="275" r:id="rId8"/>
    <p:sldId id="265" r:id="rId9"/>
    <p:sldId id="269" r:id="rId10"/>
    <p:sldId id="286" r:id="rId11"/>
    <p:sldId id="272" r:id="rId12"/>
    <p:sldId id="276" r:id="rId13"/>
    <p:sldId id="277" r:id="rId14"/>
    <p:sldId id="278" r:id="rId15"/>
    <p:sldId id="259" r:id="rId16"/>
    <p:sldId id="260" r:id="rId17"/>
    <p:sldId id="266" r:id="rId18"/>
    <p:sldId id="274" r:id="rId19"/>
    <p:sldId id="267" r:id="rId20"/>
    <p:sldId id="282" r:id="rId21"/>
    <p:sldId id="279" r:id="rId22"/>
    <p:sldId id="280" r:id="rId23"/>
    <p:sldId id="281" r:id="rId24"/>
    <p:sldId id="268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2014/10/28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Pocket DAQ </a:t>
            </a:r>
            <a:r>
              <a:rPr kumimoji="1" lang="en-US" altLang="ja-JP" dirty="0" smtClean="0"/>
              <a:t>manual</a:t>
            </a:r>
            <a:br>
              <a:rPr kumimoji="1" lang="en-US" altLang="ja-JP" dirty="0" smtClean="0"/>
            </a:br>
            <a:r>
              <a:rPr lang="en-US" altLang="ja-JP" dirty="0" smtClean="0"/>
              <a:t>(rev.13542)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Oct.29, 2014 </a:t>
            </a:r>
          </a:p>
          <a:p>
            <a:r>
              <a:rPr kumimoji="1" lang="en-US" altLang="ja-JP" sz="2000" dirty="0" smtClean="0"/>
              <a:t>Satoru </a:t>
            </a:r>
            <a:r>
              <a:rPr kumimoji="1" lang="en-US" altLang="ja-JP" sz="2000" dirty="0" smtClean="0"/>
              <a:t>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79730" y="1165543"/>
            <a:ext cx="1143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</a:t>
            </a:r>
            <a:r>
              <a:rPr lang="en-US" altLang="ja-JP" sz="2800" u="sng" dirty="0">
                <a:solidFill>
                  <a:srgbClr val="FF0000"/>
                </a:solidFill>
              </a:rPr>
              <a:t>arguments of 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RecvStream0.sh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endParaRPr lang="en-US" altLang="ja-JP" sz="2000" u="sng" dirty="0" smtClean="0"/>
          </a:p>
          <a:p>
            <a:r>
              <a:rPr lang="en-US" altLang="ja-JP" dirty="0" smtClean="0"/>
              <a:t>Usage </a:t>
            </a:r>
            <a:r>
              <a:rPr lang="en-US" altLang="ja-JP" dirty="0"/>
              <a:t>: RecvStream0.py &lt;</a:t>
            </a:r>
            <a:r>
              <a:rPr lang="en-US" altLang="ja-JP" dirty="0">
                <a:solidFill>
                  <a:srgbClr val="FF0000"/>
                </a:solidFill>
              </a:rPr>
              <a:t>COPPER hostname</a:t>
            </a:r>
            <a:r>
              <a:rPr lang="en-US" altLang="ja-JP" dirty="0"/>
              <a:t>&gt; &lt;Use NSM(Network Shared Memory)? yes=1/no=0&gt; &lt;</a:t>
            </a:r>
            <a:r>
              <a:rPr lang="en-US" altLang="ja-JP" dirty="0">
                <a:solidFill>
                  <a:srgbClr val="FF0000"/>
                </a:solidFill>
              </a:rPr>
              <a:t>port # </a:t>
            </a:r>
            <a:r>
              <a:rPr lang="en-US" altLang="ja-JP" dirty="0" smtClean="0">
                <a:solidFill>
                  <a:srgbClr val="FF0000"/>
                </a:solidFill>
              </a:rPr>
              <a:t>to accept connection from eb0 </a:t>
            </a:r>
            <a:r>
              <a:rPr lang="en-US" altLang="ja-JP" dirty="0" smtClean="0"/>
              <a:t>&gt; </a:t>
            </a:r>
            <a:r>
              <a:rPr lang="en-US" altLang="ja-JP" dirty="0"/>
              <a:t>&lt;NSM </a:t>
            </a:r>
            <a:r>
              <a:rPr lang="en-US" altLang="ja-JP" dirty="0" err="1"/>
              <a:t>nodename</a:t>
            </a:r>
            <a:r>
              <a:rPr lang="en-US" altLang="ja-JP" dirty="0"/>
              <a:t>&gt;</a:t>
            </a:r>
          </a:p>
          <a:p>
            <a:endParaRPr lang="en-US" altLang="ja-JP" dirty="0" smtClean="0"/>
          </a:p>
          <a:p>
            <a:r>
              <a:rPr lang="en-US" altLang="ja-JP" dirty="0"/>
              <a:t>Example : </a:t>
            </a:r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xterm</a:t>
            </a:r>
            <a:r>
              <a:rPr lang="en-US" altLang="ja-JP" dirty="0" smtClean="0"/>
              <a:t> -</a:t>
            </a:r>
            <a:r>
              <a:rPr lang="en-US" altLang="ja-JP" dirty="0"/>
              <a:t>e "${BELLE2_LOCAL_DIR}/daq/copper/daq_scripts/RecvStream0.sh </a:t>
            </a:r>
            <a:r>
              <a:rPr lang="en-US" altLang="ja-JP" dirty="0">
                <a:solidFill>
                  <a:srgbClr val="FF0000"/>
                </a:solidFill>
              </a:rPr>
              <a:t>cpr001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34001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en-US" altLang="ja-JP" dirty="0"/>
              <a:t>e "${BELLE2_LOCAL_DIR}/daq/copper/daq_scripts/RecvStream0.sh </a:t>
            </a:r>
            <a:r>
              <a:rPr lang="en-US" altLang="ja-JP" dirty="0">
                <a:solidFill>
                  <a:srgbClr val="FF0000"/>
                </a:solidFill>
              </a:rPr>
              <a:t>cpr007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34007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2410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0792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2" idx="0"/>
          </p:cNvCxnSpPr>
          <p:nvPr/>
        </p:nvCxnSpPr>
        <p:spPr>
          <a:xfrm flipH="1" flipV="1">
            <a:off x="4160520" y="2228850"/>
            <a:ext cx="44234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</p:cNvCxnSpPr>
          <p:nvPr/>
        </p:nvCxnSpPr>
        <p:spPr>
          <a:xfrm flipV="1">
            <a:off x="9422130" y="2217420"/>
            <a:ext cx="784860" cy="6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99492" y="257489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375108" y="43909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3"/>
          </p:cNvCxnSpPr>
          <p:nvPr/>
        </p:nvCxnSpPr>
        <p:spPr>
          <a:xfrm flipH="1">
            <a:off x="8431118" y="47563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311854" y="433924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1" idx="1"/>
          </p:cNvCxnSpPr>
          <p:nvPr/>
        </p:nvCxnSpPr>
        <p:spPr>
          <a:xfrm flipH="1">
            <a:off x="6240780" y="4758739"/>
            <a:ext cx="1134328" cy="37671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010097" y="432330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13" idx="1"/>
            <a:endCxn id="15" idx="3"/>
          </p:cNvCxnSpPr>
          <p:nvPr/>
        </p:nvCxnSpPr>
        <p:spPr>
          <a:xfrm flipH="1">
            <a:off x="3276278" y="452643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10097" y="493141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>
            <a:stCxn id="22" idx="1"/>
            <a:endCxn id="18" idx="3"/>
          </p:cNvCxnSpPr>
          <p:nvPr/>
        </p:nvCxnSpPr>
        <p:spPr>
          <a:xfrm flipH="1">
            <a:off x="3276278" y="513582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11854" y="495510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11" idx="1"/>
            <a:endCxn id="13" idx="3"/>
          </p:cNvCxnSpPr>
          <p:nvPr/>
        </p:nvCxnSpPr>
        <p:spPr>
          <a:xfrm flipH="1" flipV="1">
            <a:off x="6240780" y="4526433"/>
            <a:ext cx="1134328" cy="23230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27213" y="433209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93949" y="492940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1715" y="437501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3248" y="486504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34007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(4)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daq/rawdata/examples/RecvStream0.py</a:t>
            </a:r>
            <a:endParaRPr lang="en-US" altLang="ja-JP" sz="2000" b="1" dirty="0" smtClean="0"/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-272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76596" y="805353"/>
            <a:ext cx="10068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</a:t>
            </a:r>
            <a:r>
              <a:rPr lang="en-US" altLang="ja-JP" dirty="0" smtClean="0"/>
              <a:t>want </a:t>
            </a:r>
            <a:r>
              <a:rPr lang="en-US" altLang="ja-JP" dirty="0"/>
              <a:t>to read data from COPPERs with hostnames of cpr010, cpr011 and </a:t>
            </a:r>
            <a:r>
              <a:rPr lang="en-US" altLang="ja-JP" dirty="0" smtClean="0"/>
              <a:t>cpr012 and corresponding port # of RecvStream0.py are 34010, 34011 and 34012, respectively, use </a:t>
            </a:r>
            <a:r>
              <a:rPr lang="en-US" altLang="ja-JP" dirty="0" smtClean="0"/>
              <a:t>the following </a:t>
            </a:r>
            <a:r>
              <a:rPr lang="en-US" altLang="ja-JP" dirty="0" smtClean="0"/>
              <a:t>;                            </a:t>
            </a:r>
            <a:endParaRPr lang="en-US" altLang="ja-JP" dirty="0"/>
          </a:p>
          <a:p>
            <a:r>
              <a:rPr lang="en-US" altLang="ja-JP" strike="sngStrike" dirty="0"/>
              <a:t>./eb0 cpr010:33000 cpr011:33000 cpr012:33000                                                                 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./eb0 localhost:34010 localhost:34011 localhost:34012 </a:t>
            </a:r>
          </a:p>
          <a:p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613600" y="51910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endCxn id="4" idx="3"/>
          </p:cNvCxnSpPr>
          <p:nvPr/>
        </p:nvCxnSpPr>
        <p:spPr>
          <a:xfrm flipH="1">
            <a:off x="7669610" y="55564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4614" y="483073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1"/>
            <a:endCxn id="18" idx="1"/>
          </p:cNvCxnSpPr>
          <p:nvPr/>
        </p:nvCxnSpPr>
        <p:spPr>
          <a:xfrm flipH="1">
            <a:off x="5446008" y="5558839"/>
            <a:ext cx="1167592" cy="544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32857" y="481479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7" idx="1"/>
            <a:endCxn id="9" idx="3"/>
          </p:cNvCxnSpPr>
          <p:nvPr/>
        </p:nvCxnSpPr>
        <p:spPr>
          <a:xfrm flipH="1">
            <a:off x="2499038" y="501792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232857" y="542290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3" idx="1"/>
            <a:endCxn id="11" idx="3"/>
          </p:cNvCxnSpPr>
          <p:nvPr/>
        </p:nvCxnSpPr>
        <p:spPr>
          <a:xfrm flipH="1">
            <a:off x="2499038" y="562731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4614" y="544659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4" idx="1"/>
            <a:endCxn id="7" idx="3"/>
          </p:cNvCxnSpPr>
          <p:nvPr/>
        </p:nvCxnSpPr>
        <p:spPr>
          <a:xfrm flipH="1" flipV="1">
            <a:off x="5463540" y="5017923"/>
            <a:ext cx="1150060" cy="54091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49973" y="482358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6709" y="542089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6007" y="486650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34010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6008" y="535653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166110" y="4309305"/>
            <a:ext cx="6995160" cy="2274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32857" y="6045189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21" idx="1"/>
            <a:endCxn id="19" idx="3"/>
          </p:cNvCxnSpPr>
          <p:nvPr/>
        </p:nvCxnSpPr>
        <p:spPr>
          <a:xfrm flipH="1">
            <a:off x="2499038" y="6249601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34614" y="6068875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709" y="604318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6008" y="597882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34012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>
            <a:stCxn id="4" idx="1"/>
            <a:endCxn id="23" idx="1"/>
          </p:cNvCxnSpPr>
          <p:nvPr/>
        </p:nvCxnSpPr>
        <p:spPr>
          <a:xfrm flipH="1">
            <a:off x="5446008" y="5558839"/>
            <a:ext cx="1167592" cy="62773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44328" y="4309305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 (localhost)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995978" y="535408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RecvStream1.py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Revision history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870" y="616268"/>
            <a:ext cx="10515600" cy="4351338"/>
          </a:xfrm>
        </p:spPr>
        <p:txBody>
          <a:bodyPr>
            <a:noAutofit/>
          </a:bodyPr>
          <a:lstStyle/>
          <a:p>
            <a:r>
              <a:rPr kumimoji="1" lang="en-US" altLang="ja-JP" sz="1400" dirty="0" smtClean="0"/>
              <a:t>2013/10/16 </a:t>
            </a:r>
          </a:p>
          <a:p>
            <a:pPr lvl="1"/>
            <a:r>
              <a:rPr lang="en-US" altLang="ja-JP" sz="1400" dirty="0" smtClean="0"/>
              <a:t>Change explanation about option of run_start.sh script</a:t>
            </a:r>
          </a:p>
          <a:p>
            <a:r>
              <a:rPr kumimoji="1" lang="en-US" altLang="ja-JP" sz="1400" dirty="0" smtClean="0"/>
              <a:t>2014/7/15 (rev. 11619)</a:t>
            </a:r>
          </a:p>
          <a:p>
            <a:pPr lvl="1"/>
            <a:r>
              <a:rPr lang="en-US" altLang="ja-JP" sz="14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400" dirty="0" smtClean="0"/>
              <a:t>Add an argument of RecvSenDCOPPER.py</a:t>
            </a:r>
          </a:p>
          <a:p>
            <a:pPr lvl="1"/>
            <a:r>
              <a:rPr kumimoji="1" lang="en-US" altLang="ja-JP" sz="1400" dirty="0" smtClean="0"/>
              <a:t>Update eb</a:t>
            </a:r>
            <a:r>
              <a:rPr lang="en-US" altLang="ja-JP" sz="1400" dirty="0" smtClean="0"/>
              <a:t>0 related issues. </a:t>
            </a:r>
          </a:p>
          <a:p>
            <a:pPr lvl="2"/>
            <a:r>
              <a:rPr lang="en-US" altLang="ja-JP" sz="1400" dirty="0" smtClean="0"/>
              <a:t>About </a:t>
            </a:r>
            <a:r>
              <a:rPr kumimoji="1" lang="en-US" altLang="ja-JP" sz="1400" dirty="0" smtClean="0"/>
              <a:t>eb0.sh</a:t>
            </a:r>
          </a:p>
          <a:p>
            <a:pPr lvl="2"/>
            <a:r>
              <a:rPr lang="en-US" altLang="ja-JP" sz="1400" dirty="0" smtClean="0"/>
              <a:t>About eb0-xinted</a:t>
            </a:r>
          </a:p>
          <a:p>
            <a:r>
              <a:rPr kumimoji="1" lang="en-US" altLang="ja-JP" sz="1400" dirty="0" smtClean="0"/>
              <a:t>2014/7/16(rev. 11654)</a:t>
            </a:r>
          </a:p>
          <a:p>
            <a:pPr lvl="1"/>
            <a:r>
              <a:rPr lang="en-US" altLang="ja-JP" sz="1400" dirty="0"/>
              <a:t>e</a:t>
            </a:r>
            <a:r>
              <a:rPr lang="en-US" altLang="ja-JP" sz="1400" dirty="0" smtClean="0"/>
              <a:t>b0.sh and </a:t>
            </a:r>
            <a:r>
              <a:rPr lang="en-US" altLang="ja-JP" sz="1400" dirty="0" err="1" smtClean="0"/>
              <a:t>eb-xinetd</a:t>
            </a:r>
            <a:r>
              <a:rPr lang="en-US" altLang="ja-JP" sz="1400" dirty="0" smtClean="0"/>
              <a:t> need more modification </a:t>
            </a:r>
          </a:p>
          <a:p>
            <a:r>
              <a:rPr kumimoji="1" lang="en-US" altLang="ja-JP" sz="1400" dirty="0" smtClean="0"/>
              <a:t>2014/7/19 </a:t>
            </a:r>
          </a:p>
          <a:p>
            <a:pPr lvl="1"/>
            <a:r>
              <a:rPr lang="en-US" altLang="ja-JP" sz="1400" dirty="0" smtClean="0"/>
              <a:t>Add a comment about “</a:t>
            </a:r>
            <a:r>
              <a:rPr lang="en-US" altLang="ja-JP" sz="1400" dirty="0" err="1" smtClean="0"/>
              <a:t>addpkg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daq</a:t>
            </a:r>
            <a:r>
              <a:rPr lang="en-US" altLang="ja-JP" sz="1400" dirty="0" smtClean="0"/>
              <a:t>”</a:t>
            </a:r>
          </a:p>
          <a:p>
            <a:r>
              <a:rPr kumimoji="1" lang="en-US" altLang="ja-JP" sz="1400" dirty="0" smtClean="0"/>
              <a:t>2014/8/8</a:t>
            </a:r>
          </a:p>
          <a:p>
            <a:pPr lvl="1"/>
            <a:r>
              <a:rPr lang="en-US" altLang="ja-JP" sz="1400" dirty="0" smtClean="0"/>
              <a:t>Modify usage of start_run.sh. (</a:t>
            </a:r>
            <a:r>
              <a:rPr lang="en-US" altLang="ja-JP" sz="1400" dirty="0" err="1" smtClean="0"/>
              <a:t>nodename</a:t>
            </a:r>
            <a:r>
              <a:rPr lang="en-US" altLang="ja-JP" sz="1400" dirty="0" smtClean="0"/>
              <a:t> is only used for NSM</a:t>
            </a:r>
            <a:r>
              <a:rPr lang="en-US" altLang="ja-JP" sz="1400" dirty="0" smtClean="0"/>
              <a:t>)</a:t>
            </a:r>
          </a:p>
          <a:p>
            <a:r>
              <a:rPr kumimoji="1" lang="en-US" altLang="ja-JP" sz="1400" dirty="0" smtClean="0"/>
              <a:t>2014/10/29</a:t>
            </a:r>
          </a:p>
          <a:p>
            <a:pPr lvl="1"/>
            <a:r>
              <a:rPr lang="en-US" altLang="ja-JP" sz="1400" dirty="0" smtClean="0"/>
              <a:t>Change a DAQ scheme so that RecvStream0.py is used </a:t>
            </a:r>
            <a:r>
              <a:rPr lang="en-US" altLang="ja-JP" sz="1400" dirty="0" smtClean="0"/>
              <a:t>on a readout PC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38144" y="3540869"/>
            <a:ext cx="3492230" cy="23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6511" y="3200401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713307" y="3600298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713307" y="4112249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713307" y="4590925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696511" y="5069601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756115" y="3668819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1167320" y="5660009"/>
            <a:ext cx="2470826" cy="6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167320" y="1643073"/>
            <a:ext cx="0" cy="402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541789" y="1382420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cxnSp>
        <p:nvCxnSpPr>
          <p:cNvPr id="23" name="直線コネクタ 22"/>
          <p:cNvCxnSpPr>
            <a:stCxn id="22" idx="1"/>
          </p:cNvCxnSpPr>
          <p:nvPr/>
        </p:nvCxnSpPr>
        <p:spPr>
          <a:xfrm flipH="1" flipV="1">
            <a:off x="1173850" y="1655166"/>
            <a:ext cx="23679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337861" y="122295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1"/>
            <a:endCxn id="22" idx="3"/>
          </p:cNvCxnSpPr>
          <p:nvPr/>
        </p:nvCxnSpPr>
        <p:spPr>
          <a:xfrm flipH="1">
            <a:off x="4635860" y="1643072"/>
            <a:ext cx="1702001" cy="1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606391" y="359997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606391" y="4119956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1606391" y="4590925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595334" y="5069601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2579159" y="3802878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2579159" y="4312942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2579159" y="4791618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2568102" y="5272500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481908" y="2261854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626789" y="348415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5828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5966881" y="5146496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</a:t>
            </a:r>
            <a:endParaRPr kumimoji="1" lang="ja-JP" altLang="en-US" dirty="0"/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5545350" y="3817629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5545350" y="3941790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5545350" y="3941790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5528554" y="3941790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3638145" y="5615173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5833106" y="4366704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5891472" y="4366704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6975404" y="3948894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6896" y="1533479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833" y="1227160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90553" y="1751123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16947" y="2657802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Old</a:t>
            </a:r>
            <a:r>
              <a:rPr kumimoji="1" lang="en-US" altLang="ja-JP" sz="3200" u="sng" dirty="0" smtClean="0"/>
              <a:t> 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>
            <a:stCxn id="9" idx="1"/>
            <a:endCxn id="4" idx="3"/>
          </p:cNvCxnSpPr>
          <p:nvPr/>
        </p:nvCxnSpPr>
        <p:spPr>
          <a:xfrm flipH="1" flipV="1">
            <a:off x="4407511" y="2384965"/>
            <a:ext cx="2109436" cy="958637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1447" y="629728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>
            <a:off x="7817808" y="3302001"/>
            <a:ext cx="425346" cy="4160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8157" y="4019242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094" y="3712923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91814" y="4236886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9" idx="1"/>
            <a:endCxn id="19" idx="3"/>
          </p:cNvCxnSpPr>
          <p:nvPr/>
        </p:nvCxnSpPr>
        <p:spPr>
          <a:xfrm flipH="1">
            <a:off x="4408772" y="3343602"/>
            <a:ext cx="2108175" cy="152712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810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New </a:t>
            </a:r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(from rev. 13542)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5346" y="2814452"/>
            <a:ext cx="377619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6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78025"/>
            <a:ext cx="11404600" cy="4351338"/>
          </a:xfrm>
        </p:spPr>
        <p:txBody>
          <a:bodyPr/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/>
              <a:t>check 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 is commented out.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</a:t>
            </a:r>
            <a:r>
              <a:rPr kumimoji="1" lang="en-US" altLang="ja-JP" u="sng" dirty="0" smtClean="0"/>
              <a:t>parameters in run_start.sh (1</a:t>
            </a:r>
            <a:r>
              <a:rPr kumimoji="1" lang="en-US" altLang="ja-JP" u="sng" dirty="0" smtClean="0"/>
              <a:t>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arguments of start_copper.sh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Usage </a:t>
            </a:r>
            <a:r>
              <a:rPr lang="en-US" altLang="ja-JP" dirty="0" smtClean="0"/>
              <a:t>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node&gt; &lt;FINNESSE bit flag: A=1, B=2, C=4, D=8&gt; &lt;Use network shared memory : Yes=1, No=0&gt; &lt;node name(used for Network Shared Memory)&gt;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1553</Words>
  <Application>Microsoft Office PowerPoint</Application>
  <PresentationFormat>ワイド画面</PresentationFormat>
  <Paragraphs>301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Office テーマ</vt:lpstr>
      <vt:lpstr>Pocket DAQ manual (rev.13542)</vt:lpstr>
      <vt:lpstr>PowerPoint プレゼンテーション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Install GLEW for running basf2 program</vt:lpstr>
      <vt:lpstr>1, Set parameters in run_start.sh (1)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107</cp:revision>
  <dcterms:created xsi:type="dcterms:W3CDTF">2013-08-26T03:03:35Z</dcterms:created>
  <dcterms:modified xsi:type="dcterms:W3CDTF">2014-10-29T03:39:38Z</dcterms:modified>
</cp:coreProperties>
</file>