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84" r:id="rId6"/>
    <p:sldId id="289" r:id="rId7"/>
    <p:sldId id="294" r:id="rId8"/>
    <p:sldId id="295" r:id="rId9"/>
    <p:sldId id="261" r:id="rId10"/>
    <p:sldId id="262" r:id="rId11"/>
    <p:sldId id="288" r:id="rId12"/>
    <p:sldId id="275" r:id="rId13"/>
    <p:sldId id="291" r:id="rId14"/>
    <p:sldId id="265" r:id="rId15"/>
    <p:sldId id="269" r:id="rId16"/>
    <p:sldId id="286" r:id="rId17"/>
    <p:sldId id="272" r:id="rId18"/>
    <p:sldId id="293" r:id="rId19"/>
    <p:sldId id="276" r:id="rId20"/>
    <p:sldId id="277" r:id="rId21"/>
    <p:sldId id="278" r:id="rId22"/>
    <p:sldId id="259" r:id="rId23"/>
    <p:sldId id="260" r:id="rId24"/>
    <p:sldId id="266" r:id="rId25"/>
    <p:sldId id="274" r:id="rId26"/>
    <p:sldId id="292" r:id="rId27"/>
    <p:sldId id="267" r:id="rId28"/>
    <p:sldId id="282" r:id="rId29"/>
    <p:sldId id="279" r:id="rId30"/>
    <p:sldId id="280" r:id="rId31"/>
    <p:sldId id="281" r:id="rId32"/>
    <p:sldId id="268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2016/4/14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Pocket DAQ manual</a:t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 smtClean="0"/>
              <a:t>Mar. 10, 2016</a:t>
            </a:r>
          </a:p>
          <a:p>
            <a:r>
              <a:rPr kumimoji="1" lang="en-US" altLang="ja-JP" sz="2000" dirty="0" smtClean="0"/>
              <a:t>Satoru 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0130" y="1187192"/>
            <a:ext cx="11404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 smtClean="0"/>
              <a:t>comment out “if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False” line.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[WARNING] 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en-US" altLang="ja-JP" dirty="0" smtClean="0">
                <a:solidFill>
                  <a:srgbClr val="FF0000"/>
                </a:solidFill>
              </a:rPr>
              <a:t>When installing “external” package, please choose v01-01-01. Recently, it was reported that </a:t>
            </a:r>
            <a:r>
              <a:rPr lang="en-US" altLang="ja-JP" dirty="0" err="1" smtClean="0">
                <a:solidFill>
                  <a:srgbClr val="FF0000"/>
                </a:solidFill>
              </a:rPr>
              <a:t>scons</a:t>
            </a:r>
            <a:r>
              <a:rPr lang="en-US" altLang="ja-JP" dirty="0" smtClean="0">
                <a:solidFill>
                  <a:srgbClr val="FF0000"/>
                </a:solidFill>
              </a:rPr>
              <a:t> fails with the latest external package on a readout PC.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40664"/>
            <a:ext cx="10515600" cy="556927"/>
          </a:xfrm>
        </p:spPr>
        <p:txBody>
          <a:bodyPr>
            <a:normAutofit/>
          </a:bodyPr>
          <a:lstStyle/>
          <a:p>
            <a:r>
              <a:rPr lang="en-US" altLang="ja-JP" sz="2400" b="1" u="sng" dirty="0" smtClean="0"/>
              <a:t>Notice from Konno-san about compiling </a:t>
            </a:r>
            <a:r>
              <a:rPr lang="en-US" altLang="ja-JP" sz="2400" b="1" u="sng" dirty="0" err="1" smtClean="0"/>
              <a:t>daq</a:t>
            </a:r>
            <a:r>
              <a:rPr lang="en-US" altLang="ja-JP" sz="2400" b="1" u="sng" dirty="0" smtClean="0"/>
              <a:t> package</a:t>
            </a:r>
            <a:endParaRPr kumimoji="1" lang="ja-JP" altLang="en-US" sz="24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5114" y="797591"/>
            <a:ext cx="9603786" cy="3228309"/>
          </a:xfrm>
        </p:spPr>
        <p:txBody>
          <a:bodyPr>
            <a:normAutofit/>
          </a:bodyPr>
          <a:lstStyle/>
          <a:p>
            <a:r>
              <a:rPr lang="en-US" altLang="ja-JP" sz="1800" dirty="0"/>
              <a:t>Please </a:t>
            </a:r>
            <a:r>
              <a:rPr lang="en-US" altLang="ja-JP" sz="1800" dirty="0" smtClean="0"/>
              <a:t>run the following command to update nsm2 programs in your external directory</a:t>
            </a:r>
          </a:p>
          <a:p>
            <a:pPr marL="0" indent="0">
              <a:buNone/>
            </a:pPr>
            <a:r>
              <a:rPr lang="en-US" altLang="ja-JP" sz="1800" dirty="0" smtClean="0"/>
              <a:t>$ </a:t>
            </a:r>
            <a:r>
              <a:rPr lang="en-US" altLang="ja-JP" sz="1800" dirty="0"/>
              <a:t>source </a:t>
            </a:r>
            <a:r>
              <a:rPr lang="en-US" altLang="ja-JP" sz="1800" dirty="0" smtClean="0"/>
              <a:t>${</a:t>
            </a:r>
            <a:r>
              <a:rPr lang="en-US" altLang="ja-JP" sz="1800" dirty="0"/>
              <a:t>BELLE2_LOCAL_DIR}/ </a:t>
            </a:r>
            <a:r>
              <a:rPr lang="en-US" altLang="ja-JP" sz="1800" dirty="0" smtClean="0"/>
              <a:t>daq/slc/extra/nsm2/export.sh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Otherwise you may get error messages about compilation of slow control programs ;</a:t>
            </a:r>
          </a:p>
          <a:p>
            <a:pPr marL="0" indent="0">
              <a:buNone/>
            </a:pPr>
            <a:r>
              <a:rPr lang="en-US" altLang="ja-JP" sz="1800" i="1" dirty="0" err="1" smtClean="0"/>
              <a:t>daq</a:t>
            </a:r>
            <a:r>
              <a:rPr lang="en-US" altLang="ja-JP" sz="1800" i="1" dirty="0" smtClean="0"/>
              <a:t>/</a:t>
            </a:r>
            <a:r>
              <a:rPr lang="en-US" altLang="ja-JP" sz="1800" i="1" dirty="0" err="1" smtClean="0"/>
              <a:t>slc</a:t>
            </a:r>
            <a:r>
              <a:rPr lang="en-US" altLang="ja-JP" sz="1800" i="1" dirty="0" smtClean="0"/>
              <a:t>/</a:t>
            </a:r>
            <a:r>
              <a:rPr lang="en-US" altLang="ja-JP" sz="1800" i="1" dirty="0" err="1" smtClean="0"/>
              <a:t>nsm</a:t>
            </a:r>
            <a:r>
              <a:rPr lang="en-US" altLang="ja-JP" sz="1800" i="1" dirty="0" smtClean="0"/>
              <a:t>/</a:t>
            </a:r>
            <a:r>
              <a:rPr lang="en-US" altLang="ja-JP" sz="1800" i="1" dirty="0" err="1" smtClean="0"/>
              <a:t>src</a:t>
            </a:r>
            <a:r>
              <a:rPr lang="en-US" altLang="ja-JP" sz="1800" i="1" dirty="0" smtClean="0"/>
              <a:t>/NSMData.cc</a:t>
            </a:r>
            <a:r>
              <a:rPr lang="en-US" altLang="ja-JP" sz="1800" i="1" dirty="0"/>
              <a:t>: In member function 'void* Belle2::</a:t>
            </a:r>
            <a:r>
              <a:rPr lang="en-US" altLang="ja-JP" sz="1800" i="1" dirty="0" err="1"/>
              <a:t>NSMData</a:t>
            </a:r>
            <a:r>
              <a:rPr lang="en-US" altLang="ja-JP" sz="1800" i="1" dirty="0"/>
              <a:t>::parse(</a:t>
            </a:r>
            <a:r>
              <a:rPr lang="en-US" altLang="ja-JP" sz="1800" i="1" dirty="0" err="1"/>
              <a:t>const</a:t>
            </a:r>
            <a:r>
              <a:rPr lang="en-US" altLang="ja-JP" sz="1800" i="1" dirty="0"/>
              <a:t> char*, </a:t>
            </a:r>
            <a:r>
              <a:rPr lang="en-US" altLang="ja-JP" sz="1800" i="1" dirty="0" err="1"/>
              <a:t>bool</a:t>
            </a:r>
            <a:r>
              <a:rPr lang="en-US" altLang="ja-JP" sz="1800" i="1" dirty="0"/>
              <a:t>)':</a:t>
            </a:r>
          </a:p>
          <a:p>
            <a:pPr marL="0" indent="0">
              <a:buNone/>
            </a:pPr>
            <a:r>
              <a:rPr lang="en-US" altLang="ja-JP" sz="1800" i="1" dirty="0" err="1"/>
              <a:t>daq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slc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nsm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src</a:t>
            </a:r>
            <a:r>
              <a:rPr lang="en-US" altLang="ja-JP" sz="1800" i="1" dirty="0"/>
              <a:t>/NSMData.cc:299:68: error: too many arguments to function '</a:t>
            </a:r>
            <a:r>
              <a:rPr lang="en-US" altLang="ja-JP" sz="1800" i="1" dirty="0" err="1"/>
              <a:t>NSMparse</a:t>
            </a:r>
            <a:r>
              <a:rPr lang="en-US" altLang="ja-JP" sz="1800" i="1" dirty="0"/>
              <a:t>* </a:t>
            </a:r>
            <a:r>
              <a:rPr lang="en-US" altLang="ja-JP" sz="1800" i="1" dirty="0" err="1"/>
              <a:t>nsmlib_parsefile</a:t>
            </a:r>
            <a:r>
              <a:rPr lang="en-US" altLang="ja-JP" sz="1800" i="1" dirty="0"/>
              <a:t>(</a:t>
            </a:r>
            <a:r>
              <a:rPr lang="en-US" altLang="ja-JP" sz="1800" i="1" dirty="0" err="1"/>
              <a:t>const</a:t>
            </a:r>
            <a:r>
              <a:rPr lang="en-US" altLang="ja-JP" sz="1800" i="1" dirty="0"/>
              <a:t> char*, </a:t>
            </a:r>
            <a:r>
              <a:rPr lang="en-US" altLang="ja-JP" sz="1800" i="1" dirty="0" err="1"/>
              <a:t>int</a:t>
            </a:r>
            <a:r>
              <a:rPr lang="en-US" altLang="ja-JP" sz="1800" i="1" dirty="0"/>
              <a:t>, </a:t>
            </a:r>
            <a:r>
              <a:rPr lang="en-US" altLang="ja-JP" sz="1800" i="1" dirty="0" err="1"/>
              <a:t>const</a:t>
            </a:r>
            <a:r>
              <a:rPr lang="en-US" altLang="ja-JP" sz="1800" i="1" dirty="0"/>
              <a:t> char*, char*)'</a:t>
            </a:r>
          </a:p>
          <a:p>
            <a:pPr marL="0" indent="0">
              <a:buNone/>
            </a:pPr>
            <a:r>
              <a:rPr lang="en-US" altLang="ja-JP" sz="1800" i="1" dirty="0"/>
              <a:t>In file included from include/</a:t>
            </a:r>
            <a:r>
              <a:rPr lang="en-US" altLang="ja-JP" sz="1800" i="1" dirty="0" err="1"/>
              <a:t>daq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slc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nsm</a:t>
            </a:r>
            <a:r>
              <a:rPr lang="en-US" altLang="ja-JP" sz="1800" i="1" dirty="0"/>
              <a:t>/NSMData.h:20:0,</a:t>
            </a:r>
          </a:p>
          <a:p>
            <a:pPr marL="0" indent="0">
              <a:buNone/>
            </a:pPr>
            <a:r>
              <a:rPr lang="en-US" altLang="ja-JP" sz="1800" i="1" dirty="0"/>
              <a:t>                 from </a:t>
            </a:r>
            <a:r>
              <a:rPr lang="en-US" altLang="ja-JP" sz="1800" i="1" dirty="0" err="1"/>
              <a:t>daq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slc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nsm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src</a:t>
            </a:r>
            <a:r>
              <a:rPr lang="en-US" altLang="ja-JP" sz="1800" i="1" dirty="0"/>
              <a:t>/NSMData.cc:1: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153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IMPORTANT!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81000" y="4144917"/>
            <a:ext cx="10515600" cy="556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u="sng" dirty="0" smtClean="0"/>
              <a:t>Edit </a:t>
            </a:r>
            <a:r>
              <a:rPr lang="en-US" altLang="ja-JP" sz="2400" b="1" u="sng" dirty="0" err="1" smtClean="0"/>
              <a:t>daq</a:t>
            </a:r>
            <a:r>
              <a:rPr lang="en-US" altLang="ja-JP" sz="2400" b="1" u="sng" dirty="0" smtClean="0"/>
              <a:t>/</a:t>
            </a:r>
            <a:r>
              <a:rPr lang="en-US" altLang="ja-JP" sz="2400" b="1" u="sng" dirty="0" err="1" smtClean="0"/>
              <a:t>rawdata</a:t>
            </a:r>
            <a:r>
              <a:rPr lang="en-US" altLang="ja-JP" sz="2400" b="1" u="sng" dirty="0" smtClean="0"/>
              <a:t>/modules/include/</a:t>
            </a:r>
            <a:r>
              <a:rPr lang="en-US" altLang="ja-JP" sz="2400" b="1" u="sng" dirty="0" err="1" smtClean="0"/>
              <a:t>DAQConsts.h</a:t>
            </a:r>
            <a:endParaRPr lang="ja-JP" altLang="en-US" sz="2400" b="1" u="sng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6800" y="4940300"/>
            <a:ext cx="8133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Comment out a nonstop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releated</a:t>
            </a:r>
            <a:r>
              <a:rPr kumimoji="1" lang="en-US" altLang="ja-JP" dirty="0" smtClean="0"/>
              <a:t> line, which cannot be used in Pocket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. </a:t>
            </a:r>
          </a:p>
          <a:p>
            <a:r>
              <a:rPr kumimoji="1" lang="en-US" altLang="ja-JP" dirty="0" smtClean="0"/>
              <a:t>Before)</a:t>
            </a: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#define NONSTOP</a:t>
            </a:r>
          </a:p>
          <a:p>
            <a:r>
              <a:rPr kumimoji="1" lang="en-US" altLang="ja-JP" dirty="0" smtClean="0"/>
              <a:t>After)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// #define NONSTOP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0007"/>
          </a:xfrm>
        </p:spPr>
        <p:txBody>
          <a:bodyPr>
            <a:normAutofit/>
          </a:bodyPr>
          <a:lstStyle/>
          <a:p>
            <a:r>
              <a:rPr lang="en-US" altLang="ja-JP" sz="3200" u="sng" dirty="0" smtClean="0"/>
              <a:t>0.25</a:t>
            </a:r>
            <a:r>
              <a:rPr kumimoji="1" lang="en-US" altLang="ja-JP" sz="3200" u="sng" dirty="0" smtClean="0"/>
              <a:t>, Establish belle2link</a:t>
            </a:r>
            <a:endParaRPr kumimoji="1" lang="ja-JP" altLang="en-US" sz="3200" u="sng" dirty="0"/>
          </a:p>
        </p:txBody>
      </p:sp>
      <p:sp>
        <p:nvSpPr>
          <p:cNvPr id="6" name="正方形/長方形 5"/>
          <p:cNvSpPr/>
          <p:nvPr/>
        </p:nvSpPr>
        <p:spPr>
          <a:xfrm>
            <a:off x="405581" y="3332999"/>
            <a:ext cx="1000923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/>
              <a:t>From </a:t>
            </a:r>
            <a:r>
              <a:rPr lang="en-US" altLang="ja-JP" dirty="0" err="1" smtClean="0"/>
              <a:t>Nakao</a:t>
            </a:r>
            <a:r>
              <a:rPr lang="en-US" altLang="ja-JP" dirty="0"/>
              <a:t>-san’s mail :  [b2link_ml:0159] Re: ft2u-0.65, b2tt-0.31, </a:t>
            </a:r>
            <a:r>
              <a:rPr lang="en-US" altLang="ja-JP" dirty="0" smtClean="0"/>
              <a:t>hslb-0.36</a:t>
            </a:r>
          </a:p>
          <a:p>
            <a:endParaRPr lang="en-US" altLang="ja-JP" dirty="0"/>
          </a:p>
          <a:p>
            <a:r>
              <a:rPr lang="en-US" altLang="ja-JP" dirty="0" smtClean="0"/>
              <a:t>To </a:t>
            </a:r>
            <a:r>
              <a:rPr lang="en-US" altLang="ja-JP" dirty="0"/>
              <a:t>partially mask HSLB, one can modify register 130 of tt4r:</a:t>
            </a:r>
          </a:p>
          <a:p>
            <a:r>
              <a:rPr lang="en-US" altLang="ja-JP" dirty="0"/>
              <a:t>  - setting each of bit 0..3 to 0 corresponds to masking HSLB A..D</a:t>
            </a:r>
          </a:p>
          <a:p>
            <a:r>
              <a:rPr lang="en-US" altLang="ja-JP" dirty="0"/>
              <a:t>  - default value of register 130 is 0010000f (all HSLB are enabled)</a:t>
            </a:r>
          </a:p>
          <a:p>
            <a:r>
              <a:rPr lang="en-US" altLang="ja-JP" dirty="0"/>
              <a:t>  - bit 20..23 are read only and should be 1 as above</a:t>
            </a:r>
          </a:p>
          <a:p>
            <a:r>
              <a:rPr lang="en-US" altLang="ja-JP" dirty="0"/>
              <a:t>  - for example, one can mask HSLB-A by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   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copper_CPU</a:t>
            </a:r>
            <a:r>
              <a:rPr lang="en-US" altLang="ja-JP" b="1" dirty="0" smtClean="0">
                <a:solidFill>
                  <a:srgbClr val="FF0000"/>
                </a:solidFill>
              </a:rPr>
              <a:t> $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regrx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130 0000000e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77491" y="5380672"/>
            <a:ext cx="6558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Example :</a:t>
            </a:r>
          </a:p>
          <a:p>
            <a:r>
              <a:rPr kumimoji="1" lang="en-US" altLang="ja-JP" dirty="0" smtClean="0"/>
              <a:t>When you use;</a:t>
            </a:r>
          </a:p>
          <a:p>
            <a:r>
              <a:rPr lang="en-US" altLang="ja-JP" dirty="0" smtClean="0"/>
              <a:t>Slot A 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00000001</a:t>
            </a:r>
            <a:endParaRPr lang="ja-JP" altLang="en-US" b="1" dirty="0"/>
          </a:p>
          <a:p>
            <a:r>
              <a:rPr lang="en-US" altLang="ja-JP" dirty="0"/>
              <a:t>Slot </a:t>
            </a:r>
            <a:r>
              <a:rPr lang="en-US" altLang="ja-JP" dirty="0" smtClean="0"/>
              <a:t>B </a:t>
            </a:r>
            <a:r>
              <a:rPr lang="en-US" altLang="ja-JP" dirty="0"/>
              <a:t>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00000002</a:t>
            </a:r>
            <a:endParaRPr lang="ja-JP" altLang="en-US" b="1" dirty="0"/>
          </a:p>
          <a:p>
            <a:r>
              <a:rPr kumimoji="1" lang="en-US" altLang="ja-JP" dirty="0" smtClean="0"/>
              <a:t>Slot A and B :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00000003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16992" y="650837"/>
            <a:ext cx="92903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- </a:t>
            </a:r>
            <a:r>
              <a:rPr lang="en-US" altLang="ja-JP" dirty="0" err="1" smtClean="0"/>
              <a:t>tesths</a:t>
            </a:r>
            <a:endParaRPr lang="en-US" altLang="ja-JP" dirty="0"/>
          </a:p>
          <a:p>
            <a:r>
              <a:rPr lang="en-US" altLang="ja-JP" dirty="0"/>
              <a:t>  -- </a:t>
            </a:r>
            <a:r>
              <a:rPr lang="en-US" altLang="ja-JP" dirty="0" err="1"/>
              <a:t>tesths</a:t>
            </a:r>
            <a:r>
              <a:rPr lang="en-US" altLang="ja-JP" dirty="0"/>
              <a:t> tries to clear all errors (and optionally read out COPPER)</a:t>
            </a:r>
          </a:p>
          <a:p>
            <a:r>
              <a:rPr lang="en-US" altLang="ja-JP" dirty="0" smtClean="0"/>
              <a:t>  </a:t>
            </a:r>
            <a:r>
              <a:rPr lang="en-US" altLang="ja-JP" dirty="0"/>
              <a:t>-- it tries all known reset procedure to establish the </a:t>
            </a:r>
            <a:r>
              <a:rPr lang="en-US" altLang="ja-JP" dirty="0" smtClean="0"/>
              <a:t>belle2link</a:t>
            </a: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  -- can be used with no argument, "</a:t>
            </a:r>
            <a:r>
              <a:rPr lang="en-US" altLang="ja-JP" b="1" dirty="0" err="1">
                <a:solidFill>
                  <a:srgbClr val="FF0000"/>
                </a:solidFill>
              </a:rPr>
              <a:t>tesths</a:t>
            </a:r>
            <a:r>
              <a:rPr lang="en-US" altLang="ja-JP" b="1" dirty="0">
                <a:solidFill>
                  <a:srgbClr val="FF0000"/>
                </a:solidFill>
              </a:rPr>
              <a:t> -a" to establish the </a:t>
            </a:r>
            <a:r>
              <a:rPr lang="en-US" altLang="ja-JP" b="1" dirty="0" smtClean="0">
                <a:solidFill>
                  <a:srgbClr val="FF0000"/>
                </a:solidFill>
              </a:rPr>
              <a:t>belle2link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en-US" altLang="ja-JP" dirty="0"/>
              <a:t>  -- can be used with number of events "</a:t>
            </a:r>
            <a:r>
              <a:rPr lang="en-US" altLang="ja-JP" dirty="0" err="1"/>
              <a:t>tesths</a:t>
            </a:r>
            <a:r>
              <a:rPr lang="en-US" altLang="ja-JP" dirty="0"/>
              <a:t> -ab -10000" to read </a:t>
            </a:r>
            <a:r>
              <a:rPr lang="en-US" altLang="ja-JP" dirty="0" smtClean="0"/>
              <a:t>out </a:t>
            </a:r>
            <a:r>
              <a:rPr lang="en-US" altLang="ja-JP" dirty="0"/>
              <a:t>10000 events.</a:t>
            </a:r>
          </a:p>
          <a:p>
            <a:r>
              <a:rPr lang="en-US" altLang="ja-JP" dirty="0" smtClean="0"/>
              <a:t>  </a:t>
            </a:r>
            <a:r>
              <a:rPr lang="en-US" altLang="ja-JP" dirty="0"/>
              <a:t>-- it does read the copper device driver and check the Belle2link and</a:t>
            </a:r>
          </a:p>
          <a:p>
            <a:r>
              <a:rPr lang="en-US" altLang="ja-JP" dirty="0"/>
              <a:t>     </a:t>
            </a:r>
            <a:r>
              <a:rPr lang="en-US" altLang="ja-JP" dirty="0" err="1"/>
              <a:t>HSLB</a:t>
            </a:r>
            <a:r>
              <a:rPr lang="en-US" altLang="ja-JP" dirty="0"/>
              <a:t> headers/trailers and print out some of the results, but it does </a:t>
            </a:r>
            <a:r>
              <a:rPr lang="en-US" altLang="ja-JP" dirty="0" smtClean="0"/>
              <a:t>not </a:t>
            </a:r>
            <a:r>
              <a:rPr lang="en-US" altLang="ja-JP" dirty="0"/>
              <a:t>save the main data.</a:t>
            </a:r>
            <a:endParaRPr lang="ja-JP" altLang="en-US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52400" y="2602992"/>
            <a:ext cx="10515600" cy="730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u="sng" smtClean="0"/>
              <a:t>0.5, Set active HSLB slots in TTRX register  </a:t>
            </a:r>
            <a:endParaRPr lang="ja-JP" altLang="en-US" sz="3200" u="sng" dirty="0"/>
          </a:p>
        </p:txBody>
      </p:sp>
      <p:sp>
        <p:nvSpPr>
          <p:cNvPr id="3" name="正方形/長方形 2"/>
          <p:cNvSpPr/>
          <p:nvPr/>
        </p:nvSpPr>
        <p:spPr>
          <a:xfrm>
            <a:off x="5715000" y="0"/>
            <a:ext cx="634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0000CC"/>
                </a:solidFill>
              </a:rPr>
              <a:t>From “</a:t>
            </a:r>
            <a:r>
              <a:rPr lang="en-US" altLang="ja-JP" b="1" dirty="0" err="1" smtClean="0">
                <a:solidFill>
                  <a:srgbClr val="0000CC"/>
                </a:solidFill>
              </a:rPr>
              <a:t>svn</a:t>
            </a:r>
            <a:r>
              <a:rPr lang="en-US" altLang="ja-JP" b="1" dirty="0" smtClean="0">
                <a:solidFill>
                  <a:srgbClr val="0000CC"/>
                </a:solidFill>
              </a:rPr>
              <a:t> </a:t>
            </a:r>
            <a:r>
              <a:rPr lang="en-US" altLang="ja-JP" b="1" dirty="0">
                <a:solidFill>
                  <a:srgbClr val="0000CC"/>
                </a:solidFill>
              </a:rPr>
              <a:t>co  </a:t>
            </a:r>
            <a:r>
              <a:rPr lang="en-US" altLang="ja-JP" b="1" dirty="0" err="1">
                <a:solidFill>
                  <a:srgbClr val="0000CC"/>
                </a:solidFill>
              </a:rPr>
              <a:t>svn+ssh</a:t>
            </a:r>
            <a:r>
              <a:rPr lang="en-US" altLang="ja-JP" b="1" dirty="0">
                <a:solidFill>
                  <a:srgbClr val="0000CC"/>
                </a:solidFill>
              </a:rPr>
              <a:t>://</a:t>
            </a:r>
            <a:r>
              <a:rPr lang="en-US" altLang="ja-JP" b="1" dirty="0" smtClean="0">
                <a:solidFill>
                  <a:srgbClr val="0000CC"/>
                </a:solidFill>
              </a:rPr>
              <a:t>username@bdaq.local.kek.jp/</a:t>
            </a:r>
            <a:r>
              <a:rPr lang="en-US" altLang="ja-JP" b="1" dirty="0" err="1" smtClean="0">
                <a:solidFill>
                  <a:srgbClr val="0000CC"/>
                </a:solidFill>
              </a:rPr>
              <a:t>bdaq</a:t>
            </a:r>
            <a:r>
              <a:rPr lang="en-US" altLang="ja-JP" b="1" dirty="0" smtClean="0">
                <a:solidFill>
                  <a:srgbClr val="0000CC"/>
                </a:solidFill>
              </a:rPr>
              <a:t>/</a:t>
            </a:r>
            <a:r>
              <a:rPr lang="en-US" altLang="ja-JP" b="1" dirty="0" err="1" smtClean="0">
                <a:solidFill>
                  <a:srgbClr val="0000CC"/>
                </a:solidFill>
              </a:rPr>
              <a:t>svn</a:t>
            </a:r>
            <a:r>
              <a:rPr lang="en-US" altLang="ja-JP" b="1" dirty="0" smtClean="0">
                <a:solidFill>
                  <a:srgbClr val="0000CC"/>
                </a:solidFill>
              </a:rPr>
              <a:t>/firmware/</a:t>
            </a:r>
            <a:r>
              <a:rPr lang="en-US" altLang="ja-JP" b="1" dirty="0" err="1" smtClean="0">
                <a:solidFill>
                  <a:srgbClr val="0000CC"/>
                </a:solidFill>
              </a:rPr>
              <a:t>hslb</a:t>
            </a:r>
            <a:r>
              <a:rPr lang="en-US" altLang="ja-JP" b="1" dirty="0" smtClean="0">
                <a:solidFill>
                  <a:srgbClr val="0000CC"/>
                </a:solidFill>
              </a:rPr>
              <a:t>/trunk/</a:t>
            </a:r>
            <a:r>
              <a:rPr lang="en-US" altLang="ja-JP" b="1" dirty="0" err="1" smtClean="0">
                <a:solidFill>
                  <a:srgbClr val="0000CC"/>
                </a:solidFill>
              </a:rPr>
              <a:t>hsprogs</a:t>
            </a:r>
            <a:r>
              <a:rPr lang="en-US" altLang="ja-JP" b="1" dirty="0" smtClean="0">
                <a:solidFill>
                  <a:srgbClr val="0000CC"/>
                </a:solidFill>
              </a:rPr>
              <a:t>/</a:t>
            </a:r>
            <a:r>
              <a:rPr lang="en-US" altLang="ja-JP" b="1" dirty="0" err="1" smtClean="0">
                <a:solidFill>
                  <a:srgbClr val="0000CC"/>
                </a:solidFill>
              </a:rPr>
              <a:t>README.hsprogs</a:t>
            </a:r>
            <a:r>
              <a:rPr lang="en-US" altLang="ja-JP" b="1" dirty="0" smtClean="0">
                <a:solidFill>
                  <a:srgbClr val="0000CC"/>
                </a:solidFill>
              </a:rPr>
              <a:t>”</a:t>
            </a:r>
            <a:endParaRPr lang="ja-JP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 in run_start.sh 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arguments of start_copper.sh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node&gt; &lt;FINNESSE bit flag: A=1, B=2, C=4, D=8&gt; &lt;Use network shared memory : Yes=1, No=0&gt; &lt;node name(used for Network Shared Memory)&gt;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79730" y="1165543"/>
            <a:ext cx="1143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</a:t>
            </a:r>
            <a:r>
              <a:rPr lang="en-US" altLang="ja-JP" sz="2800" u="sng" dirty="0">
                <a:solidFill>
                  <a:srgbClr val="FF0000"/>
                </a:solidFill>
              </a:rPr>
              <a:t>arguments of 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RecvStream2.sh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endParaRPr lang="en-US" altLang="ja-JP" sz="2000" u="sng" dirty="0" smtClean="0"/>
          </a:p>
          <a:p>
            <a:r>
              <a:rPr lang="en-US" altLang="ja-JP" dirty="0" smtClean="0"/>
              <a:t>Usage </a:t>
            </a:r>
            <a:r>
              <a:rPr lang="en-US" altLang="ja-JP" dirty="0"/>
              <a:t>: </a:t>
            </a:r>
            <a:r>
              <a:rPr lang="en-US" altLang="ja-JP" dirty="0" smtClean="0"/>
              <a:t>RecvStream2.py </a:t>
            </a:r>
            <a:r>
              <a:rPr lang="en-US" altLang="ja-JP" dirty="0"/>
              <a:t>&lt;</a:t>
            </a:r>
            <a:r>
              <a:rPr lang="en-US" altLang="ja-JP" dirty="0">
                <a:solidFill>
                  <a:srgbClr val="FF0000"/>
                </a:solidFill>
              </a:rPr>
              <a:t>COPPER hostname</a:t>
            </a:r>
            <a:r>
              <a:rPr lang="en-US" altLang="ja-JP" dirty="0"/>
              <a:t>&gt; &lt;Use NSM(Network Shared Memory)? yes=1/no=0&gt; &lt;</a:t>
            </a:r>
            <a:r>
              <a:rPr lang="en-US" altLang="ja-JP" dirty="0">
                <a:solidFill>
                  <a:srgbClr val="FF0000"/>
                </a:solidFill>
              </a:rPr>
              <a:t>port # </a:t>
            </a:r>
            <a:r>
              <a:rPr lang="en-US" altLang="ja-JP" dirty="0" smtClean="0">
                <a:solidFill>
                  <a:srgbClr val="FF0000"/>
                </a:solidFill>
              </a:rPr>
              <a:t>to accept connection from eb0 </a:t>
            </a:r>
            <a:r>
              <a:rPr lang="en-US" altLang="ja-JP" dirty="0" smtClean="0"/>
              <a:t>&gt; </a:t>
            </a:r>
            <a:r>
              <a:rPr lang="en-US" altLang="ja-JP" dirty="0"/>
              <a:t>&lt;NSM </a:t>
            </a:r>
            <a:r>
              <a:rPr lang="en-US" altLang="ja-JP" dirty="0" err="1"/>
              <a:t>nodename</a:t>
            </a:r>
            <a:r>
              <a:rPr lang="en-US" altLang="ja-JP" dirty="0"/>
              <a:t>&gt;</a:t>
            </a:r>
          </a:p>
          <a:p>
            <a:endParaRPr lang="en-US" altLang="ja-JP" dirty="0" smtClean="0"/>
          </a:p>
          <a:p>
            <a:r>
              <a:rPr lang="en-US" altLang="ja-JP" dirty="0"/>
              <a:t>Example : </a:t>
            </a:r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xterm</a:t>
            </a:r>
            <a:r>
              <a:rPr lang="en-US" altLang="ja-JP" dirty="0" smtClean="0"/>
              <a:t> 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cpr001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34001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cpr007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34007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2410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0792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2" idx="0"/>
          </p:cNvCxnSpPr>
          <p:nvPr/>
        </p:nvCxnSpPr>
        <p:spPr>
          <a:xfrm flipH="1" flipV="1">
            <a:off x="4160520" y="2228850"/>
            <a:ext cx="44234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</p:cNvCxnSpPr>
          <p:nvPr/>
        </p:nvCxnSpPr>
        <p:spPr>
          <a:xfrm flipV="1">
            <a:off x="9422130" y="2217420"/>
            <a:ext cx="784860" cy="6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99492" y="257489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375108" y="43909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3"/>
          </p:cNvCxnSpPr>
          <p:nvPr/>
        </p:nvCxnSpPr>
        <p:spPr>
          <a:xfrm flipH="1">
            <a:off x="8431118" y="47563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311854" y="433924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1" idx="1"/>
          </p:cNvCxnSpPr>
          <p:nvPr/>
        </p:nvCxnSpPr>
        <p:spPr>
          <a:xfrm flipH="1">
            <a:off x="6240780" y="4758739"/>
            <a:ext cx="1134328" cy="37671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010097" y="432330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13" idx="1"/>
            <a:endCxn id="15" idx="3"/>
          </p:cNvCxnSpPr>
          <p:nvPr/>
        </p:nvCxnSpPr>
        <p:spPr>
          <a:xfrm flipH="1">
            <a:off x="3276278" y="452643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10097" y="493141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>
            <a:stCxn id="22" idx="1"/>
            <a:endCxn id="18" idx="3"/>
          </p:cNvCxnSpPr>
          <p:nvPr/>
        </p:nvCxnSpPr>
        <p:spPr>
          <a:xfrm flipH="1">
            <a:off x="3276278" y="513582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11854" y="495510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11" idx="1"/>
            <a:endCxn id="13" idx="3"/>
          </p:cNvCxnSpPr>
          <p:nvPr/>
        </p:nvCxnSpPr>
        <p:spPr>
          <a:xfrm flipH="1" flipV="1">
            <a:off x="6240780" y="4526433"/>
            <a:ext cx="1134328" cy="23230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27213" y="433209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93949" y="492940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1715" y="437501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3248" y="486504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34007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(4)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daq/rawdata/examples/RecvStream2.py</a:t>
            </a:r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1-1, Edit RecvStream1.py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660" y="105444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200" dirty="0" smtClean="0"/>
              <a:t>$ </a:t>
            </a:r>
            <a:r>
              <a:rPr lang="en-US" altLang="ja-JP" sz="2200" dirty="0" err="1" smtClean="0"/>
              <a:t>emacs</a:t>
            </a:r>
            <a:r>
              <a:rPr lang="en-US" altLang="ja-JP" sz="2200" dirty="0" smtClean="0"/>
              <a:t> release/daq/rawdata/examples/RecvStream1.py</a:t>
            </a:r>
          </a:p>
          <a:p>
            <a:r>
              <a:rPr kumimoji="1" lang="en-US" altLang="ja-JP" sz="2200" dirty="0" smtClean="0"/>
              <a:t>There are basf2 modules to be used in the scripts</a:t>
            </a:r>
            <a:endParaRPr kumimoji="1"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(receiver) : receive data from eb0</a:t>
            </a:r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(converter) </a:t>
            </a:r>
            <a:r>
              <a:rPr lang="en-US" altLang="ja-JP" sz="2200" dirty="0"/>
              <a:t>: </a:t>
            </a:r>
            <a:r>
              <a:rPr lang="en-US" altLang="ja-JP" sz="2200" dirty="0" smtClean="0"/>
              <a:t> Convert </a:t>
            </a:r>
            <a:r>
              <a:rPr lang="en-US" altLang="ja-JP" sz="2200" dirty="0" err="1" smtClean="0"/>
              <a:t>RawDataBlock</a:t>
            </a:r>
            <a:r>
              <a:rPr lang="en-US" altLang="ja-JP" sz="2200" dirty="0" smtClean="0"/>
              <a:t> to </a:t>
            </a:r>
            <a:r>
              <a:rPr lang="en-US" altLang="ja-JP" sz="2200" dirty="0" err="1" smtClean="0"/>
              <a:t>RawDetector</a:t>
            </a:r>
            <a:r>
              <a:rPr lang="en-US" altLang="ja-JP" sz="2200" dirty="0" smtClean="0"/>
              <a:t> object (</a:t>
            </a:r>
            <a:r>
              <a:rPr lang="en-US" altLang="ja-JP" sz="2200" dirty="0" smtClean="0">
                <a:solidFill>
                  <a:srgbClr val="FF0000"/>
                </a:solidFill>
              </a:rPr>
              <a:t>optional</a:t>
            </a:r>
            <a:r>
              <a:rPr lang="en-US" altLang="ja-JP" sz="2200" dirty="0" smtClean="0"/>
              <a:t> )</a:t>
            </a:r>
            <a:endParaRPr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(dump) : Record received data on disk</a:t>
            </a:r>
            <a:endParaRPr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(sender) : Send data downstream</a:t>
            </a:r>
          </a:p>
          <a:p>
            <a:pPr marL="914400" lvl="2" indent="0">
              <a:buNone/>
            </a:pPr>
            <a:endParaRPr lang="en-US" altLang="ja-JP" sz="2200" dirty="0" smtClean="0"/>
          </a:p>
          <a:p>
            <a:r>
              <a:rPr lang="en-US" altLang="ja-JP" sz="2200" dirty="0" smtClean="0"/>
              <a:t> For </a:t>
            </a:r>
            <a:r>
              <a:rPr lang="en-US" altLang="ja-JP" sz="2200" dirty="0" err="1" smtClean="0"/>
              <a:t>PocketDAQ</a:t>
            </a:r>
            <a:r>
              <a:rPr lang="en-US" altLang="ja-JP" sz="2200" dirty="0" smtClean="0"/>
              <a:t> purpose, receiver, converter and dump modules are basically used. So please modify the script like the following.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(receiver)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(converter)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(dump)</a:t>
            </a:r>
            <a:endParaRPr lang="en-US" altLang="ja-JP" sz="2200" dirty="0"/>
          </a:p>
          <a:p>
            <a:pPr marL="914400" lvl="2" indent="0">
              <a:buNone/>
            </a:pPr>
            <a:r>
              <a:rPr lang="en-US" altLang="ja-JP" sz="2200" dirty="0" smtClean="0"/>
              <a:t># </a:t>
            </a: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(sender)</a:t>
            </a:r>
          </a:p>
          <a:p>
            <a:pPr marL="914400" lvl="2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80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-272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76596" y="805353"/>
            <a:ext cx="10068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</a:t>
            </a:r>
            <a:r>
              <a:rPr lang="en-US" altLang="ja-JP" dirty="0" smtClean="0"/>
              <a:t>want </a:t>
            </a:r>
            <a:r>
              <a:rPr lang="en-US" altLang="ja-JP" dirty="0"/>
              <a:t>to read data from COPPERs with hostnames of cpr010, cpr011 and </a:t>
            </a:r>
            <a:r>
              <a:rPr lang="en-US" altLang="ja-JP" dirty="0" smtClean="0"/>
              <a:t>cpr012 and corresponding port # of RecvStream2.py are 34010, 34011 and 34012, respectively, use the following ;                            </a:t>
            </a:r>
            <a:endParaRPr lang="en-US" altLang="ja-JP" dirty="0"/>
          </a:p>
          <a:p>
            <a:r>
              <a:rPr lang="en-US" altLang="ja-JP" strike="sngStrike" dirty="0"/>
              <a:t>./eb0 cpr010:33000 cpr011:33000 cpr012:33000                                                                 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./eb0 localhost:34010 localhost:34011 localhost:34012 </a:t>
            </a:r>
          </a:p>
          <a:p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613600" y="51910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endCxn id="4" idx="3"/>
          </p:cNvCxnSpPr>
          <p:nvPr/>
        </p:nvCxnSpPr>
        <p:spPr>
          <a:xfrm flipH="1">
            <a:off x="7669610" y="55564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4614" y="483073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1"/>
            <a:endCxn id="18" idx="1"/>
          </p:cNvCxnSpPr>
          <p:nvPr/>
        </p:nvCxnSpPr>
        <p:spPr>
          <a:xfrm flipH="1">
            <a:off x="5446008" y="5558839"/>
            <a:ext cx="1167592" cy="544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32857" y="481479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7" idx="1"/>
            <a:endCxn id="9" idx="3"/>
          </p:cNvCxnSpPr>
          <p:nvPr/>
        </p:nvCxnSpPr>
        <p:spPr>
          <a:xfrm flipH="1">
            <a:off x="2499038" y="501792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232857" y="542290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3" idx="1"/>
            <a:endCxn id="11" idx="3"/>
          </p:cNvCxnSpPr>
          <p:nvPr/>
        </p:nvCxnSpPr>
        <p:spPr>
          <a:xfrm flipH="1">
            <a:off x="2499038" y="562731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4614" y="544659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4" idx="1"/>
            <a:endCxn id="7" idx="3"/>
          </p:cNvCxnSpPr>
          <p:nvPr/>
        </p:nvCxnSpPr>
        <p:spPr>
          <a:xfrm flipH="1" flipV="1">
            <a:off x="5463540" y="5017923"/>
            <a:ext cx="1150060" cy="54091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49973" y="482358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6709" y="542089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6007" y="486650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34010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6008" y="535653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166110" y="4309305"/>
            <a:ext cx="6995160" cy="2274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32857" y="6045189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21" idx="1"/>
            <a:endCxn id="19" idx="3"/>
          </p:cNvCxnSpPr>
          <p:nvPr/>
        </p:nvCxnSpPr>
        <p:spPr>
          <a:xfrm flipH="1">
            <a:off x="2499038" y="6249601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34614" y="6068875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709" y="604318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6008" y="597882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34012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>
            <a:stCxn id="4" idx="1"/>
            <a:endCxn id="23" idx="1"/>
          </p:cNvCxnSpPr>
          <p:nvPr/>
        </p:nvCxnSpPr>
        <p:spPr>
          <a:xfrm flipH="1">
            <a:off x="5446008" y="5558839"/>
            <a:ext cx="1167592" cy="62773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44328" y="4309305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 (localhost)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995978" y="535408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RecvStream1.py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84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 flipV="1">
            <a:off x="4149213" y="238163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4149213" y="2369666"/>
            <a:ext cx="0" cy="184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 flipV="1">
            <a:off x="4140815" y="4206984"/>
            <a:ext cx="492183" cy="10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4218039" y="2461038"/>
            <a:ext cx="14748" cy="2229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4305021" y="2573655"/>
            <a:ext cx="4258" cy="2598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386906" y="2660188"/>
            <a:ext cx="8113" cy="2786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 flipV="1">
            <a:off x="4193415" y="4697178"/>
            <a:ext cx="476908" cy="2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4224376" y="247554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 flipV="1">
            <a:off x="4309279" y="2572759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4381513" y="2681282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295770" y="5168493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4381513" y="5434056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86" name="右中かっこ 85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  <p:sp>
        <p:nvSpPr>
          <p:cNvPr id="88" name="右中かっこ 87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2007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269421" y="4897508"/>
            <a:ext cx="553107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It is convenient to login COPPER w/o typing password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For example;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cd ~/.</a:t>
            </a:r>
            <a:r>
              <a:rPr lang="en-US" altLang="ja-JP" dirty="0" err="1"/>
              <a:t>ssh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S </a:t>
            </a:r>
            <a:r>
              <a:rPr lang="en-US" altLang="ja-JP" dirty="0" err="1"/>
              <a:t>ssh-keygen</a:t>
            </a:r>
            <a:r>
              <a:rPr lang="en-US" altLang="ja-JP" dirty="0"/>
              <a:t>  </a:t>
            </a:r>
            <a:r>
              <a:rPr lang="en-US" altLang="ja-JP" dirty="0" err="1"/>
              <a:t>rsa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cat ./id_dsa.pub &gt;&gt; </a:t>
            </a:r>
            <a:r>
              <a:rPr lang="en-US" altLang="ja-JP" dirty="0" err="1"/>
              <a:t>authorized_keys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</a:t>
            </a:r>
            <a:r>
              <a:rPr lang="en-US" altLang="ja-JP" dirty="0" err="1"/>
              <a:t>chmod</a:t>
            </a:r>
            <a:r>
              <a:rPr lang="en-US" altLang="ja-JP" dirty="0"/>
              <a:t> 600 </a:t>
            </a:r>
            <a:r>
              <a:rPr lang="en-US" altLang="ja-JP" dirty="0" err="1"/>
              <a:t>authorized_keys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history(1)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870" y="616268"/>
            <a:ext cx="10515600" cy="5989484"/>
          </a:xfrm>
        </p:spPr>
        <p:txBody>
          <a:bodyPr>
            <a:noAutofit/>
          </a:bodyPr>
          <a:lstStyle/>
          <a:p>
            <a:r>
              <a:rPr kumimoji="1" lang="en-US" altLang="ja-JP" sz="1200" dirty="0" smtClean="0"/>
              <a:t>2013/10/16 </a:t>
            </a:r>
          </a:p>
          <a:p>
            <a:pPr lvl="1"/>
            <a:r>
              <a:rPr lang="en-US" altLang="ja-JP" sz="1200" dirty="0" smtClean="0"/>
              <a:t>Change explanation about option of run_start.sh script</a:t>
            </a:r>
          </a:p>
          <a:p>
            <a:r>
              <a:rPr kumimoji="1" lang="en-US" altLang="ja-JP" sz="1200" dirty="0" smtClean="0"/>
              <a:t>2014/7/15 (rev. 11619)</a:t>
            </a:r>
          </a:p>
          <a:p>
            <a:pPr lvl="1"/>
            <a:r>
              <a:rPr lang="en-US" altLang="ja-JP" sz="12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200" dirty="0" smtClean="0"/>
              <a:t>Add an argument of RecvSenDCOPPER.py</a:t>
            </a:r>
          </a:p>
          <a:p>
            <a:pPr lvl="1"/>
            <a:r>
              <a:rPr kumimoji="1" lang="en-US" altLang="ja-JP" sz="1200" dirty="0" smtClean="0"/>
              <a:t>Update eb</a:t>
            </a:r>
            <a:r>
              <a:rPr lang="en-US" altLang="ja-JP" sz="1200" dirty="0" smtClean="0"/>
              <a:t>0 related issues. </a:t>
            </a:r>
          </a:p>
          <a:p>
            <a:pPr lvl="2"/>
            <a:r>
              <a:rPr lang="en-US" altLang="ja-JP" sz="1200" dirty="0" smtClean="0"/>
              <a:t>About </a:t>
            </a:r>
            <a:r>
              <a:rPr kumimoji="1" lang="en-US" altLang="ja-JP" sz="1200" dirty="0" smtClean="0"/>
              <a:t>eb0.sh</a:t>
            </a:r>
          </a:p>
          <a:p>
            <a:pPr lvl="2"/>
            <a:r>
              <a:rPr lang="en-US" altLang="ja-JP" sz="1200" dirty="0" smtClean="0"/>
              <a:t>About eb0-xinted</a:t>
            </a:r>
          </a:p>
          <a:p>
            <a:r>
              <a:rPr kumimoji="1" lang="en-US" altLang="ja-JP" sz="1200" dirty="0" smtClean="0"/>
              <a:t>2014/7/16(rev. 11654)</a:t>
            </a:r>
          </a:p>
          <a:p>
            <a:pPr lvl="1"/>
            <a:r>
              <a:rPr lang="en-US" altLang="ja-JP" sz="1200" dirty="0"/>
              <a:t>e</a:t>
            </a:r>
            <a:r>
              <a:rPr lang="en-US" altLang="ja-JP" sz="1200" dirty="0" smtClean="0"/>
              <a:t>b0.sh and </a:t>
            </a:r>
            <a:r>
              <a:rPr lang="en-US" altLang="ja-JP" sz="1200" dirty="0" err="1" smtClean="0"/>
              <a:t>eb-xinetd</a:t>
            </a:r>
            <a:r>
              <a:rPr lang="en-US" altLang="ja-JP" sz="1200" dirty="0" smtClean="0"/>
              <a:t> need more modification </a:t>
            </a:r>
          </a:p>
          <a:p>
            <a:r>
              <a:rPr kumimoji="1" lang="en-US" altLang="ja-JP" sz="1200" dirty="0" smtClean="0"/>
              <a:t>2014/7/19 </a:t>
            </a:r>
          </a:p>
          <a:p>
            <a:pPr lvl="1"/>
            <a:r>
              <a:rPr lang="en-US" altLang="ja-JP" sz="1200" dirty="0" smtClean="0"/>
              <a:t>Add a comment about “</a:t>
            </a:r>
            <a:r>
              <a:rPr lang="en-US" altLang="ja-JP" sz="1200" dirty="0" err="1" smtClean="0"/>
              <a:t>addpkg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daq</a:t>
            </a:r>
            <a:r>
              <a:rPr lang="en-US" altLang="ja-JP" sz="1200" dirty="0" smtClean="0"/>
              <a:t>”</a:t>
            </a:r>
          </a:p>
          <a:p>
            <a:r>
              <a:rPr kumimoji="1" lang="en-US" altLang="ja-JP" sz="1200" dirty="0" smtClean="0"/>
              <a:t>2014/8/8</a:t>
            </a:r>
          </a:p>
          <a:p>
            <a:pPr lvl="1"/>
            <a:r>
              <a:rPr lang="en-US" altLang="ja-JP" sz="1200" dirty="0" smtClean="0"/>
              <a:t>Modify usage of start_run.sh. (</a:t>
            </a:r>
            <a:r>
              <a:rPr lang="en-US" altLang="ja-JP" sz="1200" dirty="0" err="1" smtClean="0"/>
              <a:t>nodename</a:t>
            </a:r>
            <a:r>
              <a:rPr lang="en-US" altLang="ja-JP" sz="1200" dirty="0" smtClean="0"/>
              <a:t> is only used for NSM)</a:t>
            </a:r>
          </a:p>
          <a:p>
            <a:r>
              <a:rPr kumimoji="1" lang="en-US" altLang="ja-JP" sz="1200" dirty="0" smtClean="0"/>
              <a:t>2014/10/29</a:t>
            </a:r>
          </a:p>
          <a:p>
            <a:pPr lvl="1"/>
            <a:r>
              <a:rPr lang="en-US" altLang="ja-JP" sz="1200" dirty="0" smtClean="0"/>
              <a:t>Change a DAQ scheme so that RecvStream0.py is used on a readout PC</a:t>
            </a:r>
          </a:p>
          <a:p>
            <a:r>
              <a:rPr kumimoji="1" lang="en-US" altLang="ja-JP" sz="1200" dirty="0" smtClean="0"/>
              <a:t>2014/11/10</a:t>
            </a:r>
          </a:p>
          <a:p>
            <a:pPr lvl="1"/>
            <a:r>
              <a:rPr lang="en-US" altLang="ja-JP" sz="1200" dirty="0" smtClean="0"/>
              <a:t>Add figures to indicate connection between COPPER and FTSW</a:t>
            </a:r>
          </a:p>
          <a:p>
            <a:pPr lvl="1"/>
            <a:r>
              <a:rPr kumimoji="1" lang="en-US" altLang="ja-JP" sz="1200" dirty="0" smtClean="0"/>
              <a:t>Add procedure to </a:t>
            </a:r>
            <a:r>
              <a:rPr kumimoji="1" lang="en-US" altLang="ja-JP" sz="1200" dirty="0" err="1" smtClean="0"/>
              <a:t>ssh</a:t>
            </a:r>
            <a:r>
              <a:rPr kumimoji="1" lang="en-US" altLang="ja-JP" sz="1200" dirty="0" smtClean="0"/>
              <a:t>-login w/o typing password </a:t>
            </a:r>
          </a:p>
          <a:p>
            <a:r>
              <a:rPr lang="en-US" altLang="ja-JP" sz="1200" dirty="0" smtClean="0"/>
              <a:t>2014/11/14</a:t>
            </a:r>
          </a:p>
          <a:p>
            <a:pPr lvl="1"/>
            <a:r>
              <a:rPr kumimoji="1" lang="en-US" altLang="ja-JP" sz="1200" dirty="0" smtClean="0"/>
              <a:t>Add “Notice from Konno-san about compiling </a:t>
            </a:r>
            <a:r>
              <a:rPr kumimoji="1" lang="en-US" altLang="ja-JP" sz="1200" dirty="0" err="1" smtClean="0"/>
              <a:t>daq</a:t>
            </a:r>
            <a:r>
              <a:rPr kumimoji="1" lang="en-US" altLang="ja-JP" sz="1200" dirty="0" smtClean="0"/>
              <a:t>” page</a:t>
            </a:r>
          </a:p>
          <a:p>
            <a:r>
              <a:rPr lang="en-US" altLang="ja-JP" sz="1200" dirty="0" smtClean="0"/>
              <a:t>2015/1/22</a:t>
            </a:r>
            <a:endParaRPr lang="en-US" altLang="ja-JP" sz="1200" dirty="0"/>
          </a:p>
          <a:p>
            <a:pPr lvl="1"/>
            <a:r>
              <a:rPr lang="en-US" altLang="ja-JP" sz="1200" dirty="0" smtClean="0"/>
              <a:t>Use RecvStream2.py(=DesSerPrePC.cc) instead of RecvStream0.py(=DeSerializerPrePC.cc+Serializer.cc)</a:t>
            </a:r>
            <a:endParaRPr lang="ja-JP" altLang="en-US" sz="1200" dirty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83870" y="616268"/>
            <a:ext cx="10515600" cy="598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/>
              <a:t>2015 4/13</a:t>
            </a:r>
          </a:p>
          <a:p>
            <a:pPr lvl="1"/>
            <a:r>
              <a:rPr lang="en-US" altLang="ja-JP" sz="1400" dirty="0" smtClean="0"/>
              <a:t>Add “0.5</a:t>
            </a:r>
            <a:r>
              <a:rPr lang="en-US" altLang="ja-JP" sz="1400" dirty="0"/>
              <a:t>, Set active HSLB slots in TTRX </a:t>
            </a:r>
            <a:r>
              <a:rPr lang="en-US" altLang="ja-JP" sz="1400" dirty="0" smtClean="0"/>
              <a:t>register” </a:t>
            </a:r>
          </a:p>
          <a:p>
            <a:r>
              <a:rPr lang="en-US" altLang="ja-JP" sz="1400" dirty="0" smtClean="0"/>
              <a:t>2015 5/08</a:t>
            </a:r>
          </a:p>
          <a:p>
            <a:pPr lvl="1"/>
            <a:r>
              <a:rPr lang="en-US" altLang="ja-JP" sz="1400" dirty="0" smtClean="0"/>
              <a:t>Add an “Edit RecvStream1.py” page  </a:t>
            </a:r>
          </a:p>
          <a:p>
            <a:r>
              <a:rPr lang="en-US" altLang="ja-JP" sz="1400" dirty="0" smtClean="0"/>
              <a:t>2015/7/14</a:t>
            </a:r>
          </a:p>
          <a:p>
            <a:pPr lvl="1"/>
            <a:r>
              <a:rPr lang="en-US" altLang="ja-JP" sz="1400" dirty="0" smtClean="0"/>
              <a:t>Add an instruction to use </a:t>
            </a:r>
            <a:r>
              <a:rPr lang="en-US" altLang="ja-JP" sz="1400" dirty="0" err="1" smtClean="0"/>
              <a:t>PoecketDAQ</a:t>
            </a:r>
            <a:r>
              <a:rPr lang="en-US" altLang="ja-JP" sz="1400" dirty="0" smtClean="0"/>
              <a:t> w/o eb0.</a:t>
            </a:r>
          </a:p>
          <a:p>
            <a:r>
              <a:rPr lang="en-US" altLang="ja-JP" sz="1400" dirty="0" smtClean="0"/>
              <a:t>2016/2/22</a:t>
            </a:r>
          </a:p>
          <a:p>
            <a:pPr lvl="1"/>
            <a:r>
              <a:rPr lang="en-US" altLang="ja-JP" sz="1400" dirty="0" smtClean="0"/>
              <a:t>Comment out “# define NONSTOP” in </a:t>
            </a:r>
            <a:r>
              <a:rPr lang="en-US" altLang="ja-JP" sz="1400" dirty="0" err="1" smtClean="0"/>
              <a:t>DAQConsts.h</a:t>
            </a:r>
            <a:r>
              <a:rPr lang="en-US" altLang="ja-JP" sz="1400" dirty="0" smtClean="0"/>
              <a:t> for Pocket </a:t>
            </a:r>
            <a:r>
              <a:rPr lang="en-US" altLang="ja-JP" sz="1400" dirty="0" err="1" smtClean="0"/>
              <a:t>DAQ</a:t>
            </a:r>
            <a:endParaRPr lang="en-US" altLang="ja-JP" sz="1400" dirty="0" smtClean="0"/>
          </a:p>
          <a:p>
            <a:r>
              <a:rPr lang="en-US" altLang="ja-JP" sz="1800" dirty="0" smtClean="0"/>
              <a:t>2016/3/10</a:t>
            </a:r>
          </a:p>
          <a:p>
            <a:pPr lvl="1"/>
            <a:r>
              <a:rPr lang="en-US" altLang="ja-JP" sz="1400" dirty="0" smtClean="0"/>
              <a:t>Add warning to use external v01-01-01</a:t>
            </a:r>
            <a:r>
              <a:rPr lang="en-US" altLang="ja-JP" sz="1400" dirty="0" smtClean="0"/>
              <a:t>.</a:t>
            </a:r>
          </a:p>
          <a:p>
            <a:r>
              <a:rPr lang="en-US" altLang="ja-JP" sz="1800" dirty="0" smtClean="0"/>
              <a:t>2016/4/14</a:t>
            </a:r>
          </a:p>
          <a:p>
            <a:pPr lvl="1"/>
            <a:r>
              <a:rPr lang="en-US" altLang="ja-JP" sz="1400" dirty="0" smtClean="0"/>
              <a:t>Add </a:t>
            </a:r>
            <a:r>
              <a:rPr lang="en-US" altLang="ja-JP" sz="1400" dirty="0" err="1" smtClean="0"/>
              <a:t>tesths</a:t>
            </a:r>
            <a:r>
              <a:rPr lang="en-US" altLang="ja-JP" sz="1400" dirty="0" smtClean="0"/>
              <a:t> description from Nakao-san’s </a:t>
            </a:r>
            <a:r>
              <a:rPr lang="en-US" altLang="ja-JP" sz="1400" dirty="0" err="1" smtClean="0"/>
              <a:t>bdaq-svn</a:t>
            </a:r>
            <a:r>
              <a:rPr lang="en-US" altLang="ja-JP" sz="1400" dirty="0" smtClean="0"/>
              <a:t> README file</a:t>
            </a:r>
            <a:endParaRPr lang="ja-JP" altLang="en-US" sz="14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history(2)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97413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944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60" name="右中かっこ 59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  <p:sp>
        <p:nvSpPr>
          <p:cNvPr id="74" name="右中かっこ 73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75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6896" y="1533479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833" y="1227160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90553" y="1751123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16947" y="2657802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Old</a:t>
            </a:r>
            <a:r>
              <a:rPr kumimoji="1" lang="en-US" altLang="ja-JP" sz="3200" u="sng" dirty="0" smtClean="0"/>
              <a:t> 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>
            <a:stCxn id="9" idx="1"/>
            <a:endCxn id="4" idx="3"/>
          </p:cNvCxnSpPr>
          <p:nvPr/>
        </p:nvCxnSpPr>
        <p:spPr>
          <a:xfrm flipH="1" flipV="1">
            <a:off x="4407511" y="2384965"/>
            <a:ext cx="2109436" cy="958637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1447" y="629728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>
            <a:off x="7817808" y="3302001"/>
            <a:ext cx="425346" cy="4160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8157" y="4019242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094" y="3712923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91814" y="4236886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9" idx="1"/>
            <a:endCxn id="19" idx="3"/>
          </p:cNvCxnSpPr>
          <p:nvPr/>
        </p:nvCxnSpPr>
        <p:spPr>
          <a:xfrm flipH="1">
            <a:off x="4408772" y="3343602"/>
            <a:ext cx="2108175" cy="152712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1025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Old Sof</a:t>
            </a:r>
            <a:r>
              <a:rPr lang="en-US" altLang="ja-JP" sz="3200" u="sng" dirty="0" smtClean="0"/>
              <a:t>tware components (from rev. 13542 to rev. 15005)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5346" y="2814452"/>
            <a:ext cx="377619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810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New </a:t>
            </a:r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(from rev. 15006)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026013" y="4632075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2258" y="2814452"/>
            <a:ext cx="380707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3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5705" y="627982"/>
            <a:ext cx="10515600" cy="1415611"/>
          </a:xfrm>
        </p:spPr>
        <p:txBody>
          <a:bodyPr>
            <a:normAutofit/>
          </a:bodyPr>
          <a:lstStyle/>
          <a:p>
            <a:r>
              <a:rPr kumimoji="1" lang="en-US" altLang="ja-JP" sz="1800" dirty="0" smtClean="0"/>
              <a:t>If you run pocket-DAQ on readout PCs in E-hut (e.g. </a:t>
            </a:r>
            <a:r>
              <a:rPr kumimoji="1" lang="en-US" altLang="ja-JP" sz="1800" dirty="0" err="1" smtClean="0"/>
              <a:t>klm</a:t>
            </a:r>
            <a:r>
              <a:rPr kumimoji="1" lang="en-US" altLang="ja-JP" sz="1800" dirty="0" smtClean="0"/>
              <a:t> case), basically eb0 cannot be used without Konno-san’s </a:t>
            </a:r>
            <a:r>
              <a:rPr kumimoji="1" lang="en-US" altLang="ja-JP" sz="1800" dirty="0" err="1" smtClean="0"/>
              <a:t>nshm</a:t>
            </a:r>
            <a:r>
              <a:rPr kumimoji="1" lang="en-US" altLang="ja-JP" sz="1800" dirty="0" smtClean="0"/>
              <a:t>-based run-control system.</a:t>
            </a:r>
          </a:p>
          <a:p>
            <a:r>
              <a:rPr lang="en-US" altLang="ja-JP" sz="1800" dirty="0" smtClean="0"/>
              <a:t>In that case, you need to bypass eb0 to use Pocket DAQ as shown in the following figure.</a:t>
            </a:r>
          </a:p>
          <a:p>
            <a:pPr lvl="1"/>
            <a:r>
              <a:rPr kumimoji="1" lang="en-US" altLang="ja-JP" sz="1800" dirty="0" smtClean="0"/>
              <a:t>You need to change some </a:t>
            </a:r>
            <a:r>
              <a:rPr kumimoji="1" lang="en-US" altLang="ja-JP" sz="1800" dirty="0" smtClean="0">
                <a:solidFill>
                  <a:srgbClr val="FF0000"/>
                </a:solidFill>
              </a:rPr>
              <a:t>parameters in RecvStream1.py </a:t>
            </a:r>
            <a:r>
              <a:rPr kumimoji="1" lang="en-US" altLang="ja-JP" sz="1800" dirty="0" smtClean="0"/>
              <a:t>fo</a:t>
            </a:r>
            <a:r>
              <a:rPr lang="en-US" altLang="ja-JP" sz="1800" dirty="0" smtClean="0"/>
              <a:t>r this bypass. (</a:t>
            </a:r>
            <a:r>
              <a:rPr lang="en-US" altLang="ja-JP" sz="1800" dirty="0" smtClean="0">
                <a:solidFill>
                  <a:srgbClr val="FF0000"/>
                </a:solidFill>
              </a:rPr>
              <a:t>next page</a:t>
            </a:r>
            <a:r>
              <a:rPr lang="en-US" altLang="ja-JP" sz="1800" dirty="0" smtClean="0"/>
              <a:t>)</a:t>
            </a: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" y="0"/>
            <a:ext cx="970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Alternative s</a:t>
            </a:r>
            <a:r>
              <a:rPr lang="en-US" altLang="ja-JP" sz="3200" u="sng" dirty="0" smtClean="0"/>
              <a:t>cheme not w/o eb0(1)  </a:t>
            </a:r>
            <a:endParaRPr kumimoji="1" lang="ja-JP" altLang="en-US" sz="3200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042751" y="2465182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53866" y="209585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223490" y="3275281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10026861" y="3473533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5879" y="6436785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9006349" y="5291156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9562933" y="4052832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10334723" y="4678323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264821" y="2787733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コネクタ 15"/>
          <p:cNvCxnSpPr>
            <a:stCxn id="8" idx="1"/>
            <a:endCxn id="24" idx="3"/>
          </p:cNvCxnSpPr>
          <p:nvPr/>
        </p:nvCxnSpPr>
        <p:spPr>
          <a:xfrm flipH="1">
            <a:off x="6562594" y="3961081"/>
            <a:ext cx="1660896" cy="105340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498661" y="2492916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42319" y="271560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19" name="直線コネクタ 18"/>
          <p:cNvCxnSpPr>
            <a:stCxn id="15" idx="1"/>
            <a:endCxn id="17" idx="3"/>
          </p:cNvCxnSpPr>
          <p:nvPr/>
        </p:nvCxnSpPr>
        <p:spPr>
          <a:xfrm flipH="1" flipV="1">
            <a:off x="3859276" y="3344402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9923" y="4675988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860" y="4369669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043580" y="4893632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3" name="直線コネクタ 22"/>
          <p:cNvCxnSpPr>
            <a:stCxn id="24" idx="1"/>
            <a:endCxn id="20" idx="3"/>
          </p:cNvCxnSpPr>
          <p:nvPr/>
        </p:nvCxnSpPr>
        <p:spPr>
          <a:xfrm flipH="1">
            <a:off x="3860538" y="5014481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261733" y="4328681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024" y="21724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stCxn id="8" idx="1"/>
            <a:endCxn id="15" idx="3"/>
          </p:cNvCxnSpPr>
          <p:nvPr/>
        </p:nvCxnSpPr>
        <p:spPr>
          <a:xfrm flipH="1" flipV="1">
            <a:off x="6562594" y="3473533"/>
            <a:ext cx="1660896" cy="48754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4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7150" y="1096828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 smtClean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ja-JP" altLang="en-US" dirty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)</a:t>
            </a:r>
            <a:endParaRPr lang="en-US" altLang="ja-JP" dirty="0" smtClean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['localhost</a:t>
            </a:r>
            <a:r>
              <a:rPr lang="en-US" altLang="ja-JP" dirty="0" smtClean="0"/>
              <a:t>'])</a:t>
            </a:r>
            <a:endParaRPr lang="en-US" altLang="ja-JP" dirty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[</a:t>
            </a:r>
            <a:r>
              <a:rPr lang="en-US" altLang="ja-JP" dirty="0" err="1">
                <a:solidFill>
                  <a:srgbClr val="FF0000"/>
                </a:solidFill>
              </a:rPr>
              <a:t>int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argvs</a:t>
            </a:r>
            <a:r>
              <a:rPr lang="en-US" altLang="ja-JP" dirty="0">
                <a:solidFill>
                  <a:srgbClr val="FF0000"/>
                </a:solidFill>
              </a:rPr>
              <a:t>[2</a:t>
            </a:r>
            <a:r>
              <a:rPr lang="en-US" altLang="ja-JP" dirty="0" smtClean="0">
                <a:solidFill>
                  <a:srgbClr val="FF0000"/>
                </a:solidFill>
              </a:rPr>
              <a:t>]) </a:t>
            </a:r>
            <a:r>
              <a:rPr lang="en-US" altLang="ja-JP" dirty="0" smtClean="0"/>
              <a:t>])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149" y="805693"/>
            <a:ext cx="20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CC"/>
                </a:solidFill>
              </a:rPr>
              <a:t>With eb0 : (default )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150" y="2829544"/>
            <a:ext cx="465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CC"/>
                </a:solidFill>
              </a:rPr>
              <a:t>Without eb0 w/ one COPPER (192.168.10.102 ) 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" y="0"/>
            <a:ext cx="970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Alternative s</a:t>
            </a:r>
            <a:r>
              <a:rPr lang="en-US" altLang="ja-JP" sz="3200" u="sng" dirty="0" smtClean="0"/>
              <a:t>cheme w/o eb0(2)  </a:t>
            </a:r>
            <a:endParaRPr kumimoji="1" lang="ja-JP" altLang="en-US" sz="3200" u="sng" dirty="0"/>
          </a:p>
        </p:txBody>
      </p:sp>
      <p:sp>
        <p:nvSpPr>
          <p:cNvPr id="8" name="正方形/長方形 7"/>
          <p:cNvSpPr/>
          <p:nvPr/>
        </p:nvSpPr>
        <p:spPr>
          <a:xfrm>
            <a:off x="167150" y="3198876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 smtClean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ja-JP" altLang="en-US" dirty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)</a:t>
            </a:r>
            <a:endParaRPr lang="en-US" altLang="ja-JP" dirty="0" smtClean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</a:t>
            </a:r>
            <a:r>
              <a:rPr lang="en-US" altLang="ja-JP" dirty="0" smtClean="0"/>
              <a:t>'localhost‘ ])</a:t>
            </a:r>
            <a:endParaRPr lang="en-US" altLang="ja-JP" dirty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</a:t>
            </a:r>
            <a:r>
              <a:rPr lang="en-US" altLang="ja-JP" dirty="0" smtClean="0"/>
              <a:t>[</a:t>
            </a:r>
            <a:r>
              <a:rPr lang="en-US" altLang="ja-JP" dirty="0" smtClean="0">
                <a:solidFill>
                  <a:srgbClr val="FF0000"/>
                </a:solidFill>
              </a:rPr>
              <a:t>34002</a:t>
            </a:r>
            <a:r>
              <a:rPr lang="en-US" altLang="ja-JP" dirty="0" smtClean="0"/>
              <a:t>] )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1558239" y="499644"/>
            <a:ext cx="8313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How to change daq/rawdata/examples/RecvStream1.py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7150" y="4800912"/>
            <a:ext cx="76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CC"/>
                </a:solidFill>
              </a:rPr>
              <a:t>Without eb0 w/ 3 COPPERs (192.168.10.102, 192.168.10.105, 192.168.10.110 ) 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7149" y="5170244"/>
            <a:ext cx="681375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 smtClean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en-US" altLang="ja-JP" dirty="0" smtClean="0">
                <a:solidFill>
                  <a:srgbClr val="FF0000"/>
                </a:solidFill>
              </a:rPr>
              <a:t>3</a:t>
            </a:r>
            <a:r>
              <a:rPr lang="ja-JP" altLang="en-US" dirty="0" smtClean="0"/>
              <a:t>)</a:t>
            </a:r>
            <a:endParaRPr lang="en-US" altLang="ja-JP" dirty="0" smtClean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</a:t>
            </a:r>
            <a:r>
              <a:rPr lang="en-US" altLang="ja-JP" dirty="0" smtClean="0"/>
              <a:t>'localhost‘, </a:t>
            </a:r>
            <a:r>
              <a:rPr lang="en-US" altLang="ja-JP" dirty="0">
                <a:solidFill>
                  <a:srgbClr val="FF0000"/>
                </a:solidFill>
              </a:rPr>
              <a:t>'localhost</a:t>
            </a:r>
            <a:r>
              <a:rPr lang="en-US" altLang="ja-JP" dirty="0" smtClean="0">
                <a:solidFill>
                  <a:srgbClr val="FF0000"/>
                </a:solidFill>
              </a:rPr>
              <a:t>‘,</a:t>
            </a:r>
            <a:r>
              <a:rPr lang="en-US" altLang="ja-JP" dirty="0">
                <a:solidFill>
                  <a:srgbClr val="FF0000"/>
                </a:solidFill>
              </a:rPr>
              <a:t> 'localhost</a:t>
            </a:r>
            <a:r>
              <a:rPr lang="en-US" altLang="ja-JP" dirty="0" smtClean="0">
                <a:solidFill>
                  <a:srgbClr val="FF0000"/>
                </a:solidFill>
              </a:rPr>
              <a:t>‘ </a:t>
            </a:r>
            <a:r>
              <a:rPr lang="en-US" altLang="ja-JP" dirty="0" smtClean="0"/>
              <a:t>])</a:t>
            </a:r>
            <a:endParaRPr lang="en-US" altLang="ja-JP" dirty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</a:t>
            </a:r>
            <a:r>
              <a:rPr lang="en-US" altLang="ja-JP" dirty="0" smtClean="0"/>
              <a:t>[34002</a:t>
            </a:r>
            <a:r>
              <a:rPr lang="en-US" altLang="ja-JP" dirty="0" smtClean="0">
                <a:solidFill>
                  <a:srgbClr val="FF0000"/>
                </a:solidFill>
              </a:rPr>
              <a:t>, 34005, 34010 </a:t>
            </a:r>
            <a:r>
              <a:rPr lang="en-US" altLang="ja-JP" dirty="0" smtClean="0"/>
              <a:t>] )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08954" y="1412168"/>
            <a:ext cx="3362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Usually, 5101 is used as </a:t>
            </a:r>
            <a:r>
              <a:rPr kumimoji="1" lang="en-US" altLang="ja-JP" dirty="0" err="1" smtClean="0"/>
              <a:t>argvs</a:t>
            </a:r>
            <a:r>
              <a:rPr kumimoji="1" lang="en-US" altLang="ja-JP" dirty="0" smtClean="0"/>
              <a:t>[2]. </a:t>
            </a:r>
          </a:p>
          <a:p>
            <a:r>
              <a:rPr lang="en-US" altLang="ja-JP" dirty="0" smtClean="0"/>
              <a:t>It is a port # of eb0.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49844" y="3492063"/>
            <a:ext cx="51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3400* is a port # of RecvStream2.py</a:t>
            </a:r>
          </a:p>
          <a:p>
            <a:r>
              <a:rPr lang="en-US" altLang="ja-JP" dirty="0" smtClean="0"/>
              <a:t>You need to connect it directly from RecvStream1.py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855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BFBFB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2564</Words>
  <Application>Microsoft Office PowerPoint</Application>
  <PresentationFormat>ワイド画面</PresentationFormat>
  <Paragraphs>480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Office テーマ</vt:lpstr>
      <vt:lpstr>Pocket DAQ manual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Notice from Konno-san about compiling daq package</vt:lpstr>
      <vt:lpstr>Install GLEW for running basf2 program</vt:lpstr>
      <vt:lpstr>0.25, Establish belle2link</vt:lpstr>
      <vt:lpstr>1, Set parameters in run_start.sh (1)</vt:lpstr>
      <vt:lpstr>PowerPoint プレゼンテーション</vt:lpstr>
      <vt:lpstr>PowerPoint プレゼンテーション</vt:lpstr>
      <vt:lpstr>PowerPoint プレゼンテーション</vt:lpstr>
      <vt:lpstr>1-1, Edit RecvStream1.py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history(1)</vt:lpstr>
      <vt:lpstr>Revision history(2)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150</cp:revision>
  <dcterms:created xsi:type="dcterms:W3CDTF">2013-08-26T03:03:35Z</dcterms:created>
  <dcterms:modified xsi:type="dcterms:W3CDTF">2016-04-14T13:24:04Z</dcterms:modified>
</cp:coreProperties>
</file>