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89" r:id="rId7"/>
    <p:sldId id="261" r:id="rId8"/>
    <p:sldId id="262" r:id="rId9"/>
    <p:sldId id="288" r:id="rId10"/>
    <p:sldId id="275" r:id="rId11"/>
    <p:sldId id="291" r:id="rId12"/>
    <p:sldId id="265" r:id="rId13"/>
    <p:sldId id="269" r:id="rId14"/>
    <p:sldId id="286" r:id="rId15"/>
    <p:sldId id="272" r:id="rId16"/>
    <p:sldId id="276" r:id="rId17"/>
    <p:sldId id="277" r:id="rId18"/>
    <p:sldId id="278" r:id="rId19"/>
    <p:sldId id="259" r:id="rId20"/>
    <p:sldId id="260" r:id="rId21"/>
    <p:sldId id="266" r:id="rId22"/>
    <p:sldId id="274" r:id="rId23"/>
    <p:sldId id="292" r:id="rId24"/>
    <p:sldId id="267" r:id="rId25"/>
    <p:sldId id="282" r:id="rId26"/>
    <p:sldId id="279" r:id="rId27"/>
    <p:sldId id="280" r:id="rId28"/>
    <p:sldId id="281" r:id="rId29"/>
    <p:sldId id="268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2015/4/23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(rev. 17080)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Apr. 15, 2015 </a:t>
            </a:r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19920" y="-339524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0.5</a:t>
            </a:r>
            <a:r>
              <a:rPr kumimoji="1" lang="en-US" altLang="ja-JP" u="sng" dirty="0" smtClean="0"/>
              <a:t>, Set active HSLB slots in TTRX register  </a:t>
            </a:r>
            <a:endParaRPr kumimoji="1" lang="ja-JP" altLang="en-US" u="sng" dirty="0"/>
          </a:p>
        </p:txBody>
      </p:sp>
      <p:sp>
        <p:nvSpPr>
          <p:cNvPr id="6" name="正方形/長方形 5"/>
          <p:cNvSpPr/>
          <p:nvPr/>
        </p:nvSpPr>
        <p:spPr>
          <a:xfrm>
            <a:off x="905626" y="661678"/>
            <a:ext cx="100092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From </a:t>
            </a:r>
            <a:r>
              <a:rPr lang="en-US" altLang="ja-JP" dirty="0" err="1" smtClean="0"/>
              <a:t>Nakao</a:t>
            </a:r>
            <a:r>
              <a:rPr lang="en-US" altLang="ja-JP" dirty="0"/>
              <a:t>-san’s mail :  [b2link_ml:0159] Re: ft2u-0.65, b2tt-0.31, </a:t>
            </a:r>
            <a:r>
              <a:rPr lang="en-US" altLang="ja-JP" dirty="0" smtClean="0"/>
              <a:t>hslb-0.36</a:t>
            </a:r>
          </a:p>
          <a:p>
            <a:endParaRPr lang="en-US" altLang="ja-JP" dirty="0"/>
          </a:p>
          <a:p>
            <a:r>
              <a:rPr lang="en-US" altLang="ja-JP" dirty="0" smtClean="0"/>
              <a:t>To </a:t>
            </a:r>
            <a:r>
              <a:rPr lang="en-US" altLang="ja-JP" dirty="0"/>
              <a:t>partially mask HSLB, one can modify register 130 of tt4r:</a:t>
            </a:r>
          </a:p>
          <a:p>
            <a:r>
              <a:rPr lang="en-US" altLang="ja-JP" dirty="0"/>
              <a:t>  - setting each of bit 0..3 to 0 corresponds to masking HSLB A..D</a:t>
            </a:r>
          </a:p>
          <a:p>
            <a:r>
              <a:rPr lang="en-US" altLang="ja-JP" dirty="0"/>
              <a:t>  - default value of register 130 is 0010000f (all HSLB are enabled)</a:t>
            </a:r>
          </a:p>
          <a:p>
            <a:r>
              <a:rPr lang="en-US" altLang="ja-JP" dirty="0"/>
              <a:t>  - bit 20..23 are read only and should be 1 as above</a:t>
            </a:r>
          </a:p>
          <a:p>
            <a:r>
              <a:rPr lang="en-US" altLang="ja-JP" dirty="0"/>
              <a:t>  - for example, one can mask HSLB-A by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   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copper_CPU</a:t>
            </a:r>
            <a:r>
              <a:rPr lang="en-US" altLang="ja-JP" b="1" dirty="0" smtClean="0">
                <a:solidFill>
                  <a:srgbClr val="FF0000"/>
                </a:solidFill>
              </a:rPr>
              <a:t> $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regrx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130 0000000e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34417" y="2880660"/>
            <a:ext cx="6558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 :</a:t>
            </a:r>
          </a:p>
          <a:p>
            <a:r>
              <a:rPr kumimoji="1" lang="en-US" altLang="ja-JP" dirty="0" smtClean="0"/>
              <a:t>When you use;</a:t>
            </a:r>
          </a:p>
          <a:p>
            <a:r>
              <a:rPr lang="en-US" altLang="ja-JP" dirty="0" smtClean="0"/>
              <a:t>Slot A 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00000001</a:t>
            </a:r>
            <a:endParaRPr lang="ja-JP" altLang="en-US" b="1" dirty="0"/>
          </a:p>
          <a:p>
            <a:r>
              <a:rPr lang="en-US" altLang="ja-JP" dirty="0"/>
              <a:t>Slot </a:t>
            </a:r>
            <a:r>
              <a:rPr lang="en-US" altLang="ja-JP" dirty="0" smtClean="0"/>
              <a:t>B </a:t>
            </a:r>
            <a:r>
              <a:rPr lang="en-US" altLang="ja-JP" dirty="0"/>
              <a:t>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00000002</a:t>
            </a:r>
            <a:endParaRPr lang="ja-JP" altLang="en-US" b="1" dirty="0"/>
          </a:p>
          <a:p>
            <a:r>
              <a:rPr kumimoji="1" lang="en-US" altLang="ja-JP" dirty="0" smtClean="0"/>
              <a:t>Slot A and B :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RecvStream2.sh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</a:t>
            </a:r>
            <a:r>
              <a:rPr lang="en-US" altLang="ja-JP" dirty="0" smtClean="0"/>
              <a:t>RecvStream2.py </a:t>
            </a:r>
            <a:r>
              <a:rPr lang="en-US" altLang="ja-JP" dirty="0"/>
              <a:t>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daq/rawdata/examples/RecvStream2.py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RecvStream2.py 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history(1)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</a:p>
          <a:p>
            <a:r>
              <a:rPr lang="en-US" altLang="ja-JP" sz="1200" dirty="0" smtClean="0"/>
              <a:t>2014/11/14</a:t>
            </a:r>
          </a:p>
          <a:p>
            <a:pPr lvl="1"/>
            <a:r>
              <a:rPr kumimoji="1" lang="en-US" altLang="ja-JP" sz="1200" dirty="0" smtClean="0"/>
              <a:t>Add “Notice from Konno-san about compiling </a:t>
            </a:r>
            <a:r>
              <a:rPr kumimoji="1" lang="en-US" altLang="ja-JP" sz="1200" dirty="0" err="1" smtClean="0"/>
              <a:t>daq</a:t>
            </a:r>
            <a:r>
              <a:rPr kumimoji="1" lang="en-US" altLang="ja-JP" sz="1200" dirty="0" smtClean="0"/>
              <a:t>” page</a:t>
            </a:r>
          </a:p>
          <a:p>
            <a:r>
              <a:rPr lang="en-US" altLang="ja-JP" sz="1200" dirty="0" smtClean="0"/>
              <a:t>2015/1/22</a:t>
            </a:r>
            <a:endParaRPr lang="en-US" altLang="ja-JP" sz="1200" dirty="0"/>
          </a:p>
          <a:p>
            <a:pPr lvl="1"/>
            <a:r>
              <a:rPr lang="en-US" altLang="ja-JP" sz="1200" dirty="0" smtClean="0"/>
              <a:t>Use RecvStream2.py(=DesSerPrePC.cc) instead of RecvStream0.py(=DeSerializerPrePC.cc+Serializer.cc)</a:t>
            </a:r>
            <a:endParaRPr lang="ja-JP" altLang="en-US" sz="1200" dirty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83870" y="616268"/>
            <a:ext cx="10515600" cy="598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/>
              <a:t>2015 4/13</a:t>
            </a:r>
          </a:p>
          <a:p>
            <a:pPr lvl="1"/>
            <a:r>
              <a:rPr lang="en-US" altLang="ja-JP" sz="1600" dirty="0" smtClean="0"/>
              <a:t>Add “0.5</a:t>
            </a:r>
            <a:r>
              <a:rPr lang="en-US" altLang="ja-JP" sz="1600" dirty="0"/>
              <a:t>, Set active HSLB slots in TTRX </a:t>
            </a:r>
            <a:r>
              <a:rPr lang="en-US" altLang="ja-JP" sz="1600" dirty="0" smtClean="0"/>
              <a:t>register”   </a:t>
            </a:r>
            <a:endParaRPr lang="ja-JP" altLang="en-US" sz="16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history(2)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7413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1025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Old Sof</a:t>
            </a:r>
            <a:r>
              <a:rPr lang="en-US" altLang="ja-JP" sz="3200" u="sng" dirty="0" smtClean="0"/>
              <a:t>tware components (from rev. 13542 to rev. 15005)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15006)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026013" y="4632075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2258" y="2814452"/>
            <a:ext cx="380707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 smtClean="0"/>
              <a:t>comment out “if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False” line.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6791"/>
          </a:xfrm>
        </p:spPr>
        <p:txBody>
          <a:bodyPr>
            <a:normAutofit/>
          </a:bodyPr>
          <a:lstStyle/>
          <a:p>
            <a:r>
              <a:rPr lang="en-US" altLang="ja-JP" sz="3200" b="1" u="sng" dirty="0" smtClean="0"/>
              <a:t>Notice from Konno-san about compiling </a:t>
            </a:r>
            <a:r>
              <a:rPr lang="en-US" altLang="ja-JP" sz="3200" b="1" u="sng" dirty="0" err="1" smtClean="0"/>
              <a:t>daq</a:t>
            </a:r>
            <a:r>
              <a:rPr lang="en-US" altLang="ja-JP" sz="3200" b="1" u="sng" dirty="0" smtClean="0"/>
              <a:t> package</a:t>
            </a:r>
            <a:endParaRPr kumimoji="1" lang="ja-JP" altLang="en-US" sz="32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7514" y="14935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Please </a:t>
            </a:r>
            <a:r>
              <a:rPr lang="en-US" altLang="ja-JP" dirty="0" smtClean="0"/>
              <a:t>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/>
              <a:t>source </a:t>
            </a:r>
            <a:r>
              <a:rPr lang="en-US" altLang="ja-JP" dirty="0" smtClean="0"/>
              <a:t>${</a:t>
            </a:r>
            <a:r>
              <a:rPr lang="en-US" altLang="ja-JP" dirty="0"/>
              <a:t>BELLE2_LOCAL_DIR}/ </a:t>
            </a:r>
            <a:r>
              <a:rPr lang="en-US" altLang="ja-JP" dirty="0" smtClean="0"/>
              <a:t>daq/slc/extra/nsm2/export.sh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900" i="1" dirty="0" err="1" smtClean="0"/>
              <a:t>daq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slc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nsm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src</a:t>
            </a:r>
            <a:r>
              <a:rPr lang="en-US" altLang="ja-JP" sz="1900" i="1" dirty="0" smtClean="0"/>
              <a:t>/NSMData.cc</a:t>
            </a:r>
            <a:r>
              <a:rPr lang="en-US" altLang="ja-JP" sz="1900" i="1" dirty="0"/>
              <a:t>: In member function 'void* Belle2::</a:t>
            </a:r>
            <a:r>
              <a:rPr lang="en-US" altLang="ja-JP" sz="1900" i="1" dirty="0" err="1"/>
              <a:t>NSMData</a:t>
            </a:r>
            <a:r>
              <a:rPr lang="en-US" altLang="ja-JP" sz="1900" i="1" dirty="0"/>
              <a:t>::parse(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bool</a:t>
            </a:r>
            <a:r>
              <a:rPr lang="en-US" altLang="ja-JP" sz="1900" i="1" dirty="0"/>
              <a:t>)':</a:t>
            </a:r>
          </a:p>
          <a:p>
            <a:pPr marL="0" indent="0">
              <a:buNone/>
            </a:pP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/NSMData.cc:299:68: error: too many arguments to function '</a:t>
            </a:r>
            <a:r>
              <a:rPr lang="en-US" altLang="ja-JP" sz="1900" i="1" dirty="0" err="1"/>
              <a:t>NSMparse</a:t>
            </a:r>
            <a:r>
              <a:rPr lang="en-US" altLang="ja-JP" sz="1900" i="1" dirty="0"/>
              <a:t>* </a:t>
            </a:r>
            <a:r>
              <a:rPr lang="en-US" altLang="ja-JP" sz="1900" i="1" dirty="0" err="1"/>
              <a:t>nsmlib_parsefile</a:t>
            </a:r>
            <a:r>
              <a:rPr lang="en-US" altLang="ja-JP" sz="1900" i="1" dirty="0"/>
              <a:t>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int</a:t>
            </a:r>
            <a:r>
              <a:rPr lang="en-US" altLang="ja-JP" sz="1900" i="1" dirty="0"/>
              <a:t>, 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char*)'</a:t>
            </a:r>
          </a:p>
          <a:p>
            <a:pPr marL="0" indent="0">
              <a:buNone/>
            </a:pPr>
            <a:r>
              <a:rPr lang="en-US" altLang="ja-JP" sz="1900" i="1" dirty="0"/>
              <a:t>In file included from include/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/NSMData.h:20:0,</a:t>
            </a:r>
          </a:p>
          <a:p>
            <a:pPr marL="0" indent="0">
              <a:buNone/>
            </a:pPr>
            <a:r>
              <a:rPr lang="en-US" altLang="ja-JP" sz="1900" i="1" dirty="0"/>
              <a:t>                 from 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1075" y="746791"/>
            <a:ext cx="2346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IMPORTANT!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E0E0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2012</Words>
  <Application>Microsoft Office PowerPoint</Application>
  <PresentationFormat>ワイド画面</PresentationFormat>
  <Paragraphs>395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Office テーマ</vt:lpstr>
      <vt:lpstr>Pocket DAQ manual (rev. 17080)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0.5, Set active HSLB slots in TTRX register  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history(1)</vt:lpstr>
      <vt:lpstr>Revision history(2)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131</cp:revision>
  <dcterms:created xsi:type="dcterms:W3CDTF">2013-08-26T03:03:35Z</dcterms:created>
  <dcterms:modified xsi:type="dcterms:W3CDTF">2015-04-22T23:43:24Z</dcterms:modified>
</cp:coreProperties>
</file>