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92B-0349-C947-6639-94A572ED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7D67F-352C-EA75-50CF-989AF973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47C3-4912-DABD-3FDA-AD042CE5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4ED7-D3BF-6A0C-48E7-1489C9B0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8229-591B-1C76-275C-EA28FB1D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C330-A811-1B1C-351B-B80AEAFD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CBA74-2CDD-8FC7-70C8-71EC47A7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2C04-904D-07A5-AFDE-55388546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4F13-2BE0-FB3C-7CCE-915AA087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8EC0-D090-3483-C4AD-F8E041C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7006E-7B91-32B5-DC33-F4E28AD37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F3CD7-95DD-D997-48A2-01EA5A8BD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1B7A-1B40-A6D2-BDBC-3A364FA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58BA-83B2-D202-A943-8F62B0DD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F751-4EFD-AC05-9976-4E01DE6D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7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8F4-E6B5-9654-6C39-BE08311A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3927-3FBF-CB38-32E4-8422F5CC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667F-5BC7-E11B-D153-1A39E4B6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DF7B-62D3-C57B-CF49-189A1200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C4DB7-C0E7-8D7A-1FD6-26712A0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93C8-1D7E-CCE9-1A65-2A7F02E7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25576-0A76-92CF-C608-63562D5C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F5FC-1DE6-C1A6-8809-0096D600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AE4A-7DFB-C35B-EA9A-5C26513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D23F-E31F-020E-1D0E-5A3CC9B4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CDFE-4E45-38C8-6C1C-B8B875F8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A8C1-082C-F843-1958-AEAC0A862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889CE-D03E-872D-69B5-C98788EC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40BA6-B5F7-67D0-ED38-6151AFD1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2680D-AB4A-AF9B-2A83-5DB5B578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EB4-BFBE-7753-F518-048CD0E6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A3FC-826C-1340-D90B-6AF8C3D4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4132-A377-F065-DF6C-69997BE1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F54B4-9B97-5E21-0E73-F7FD9696A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62D0-F3CD-E1A9-5728-99182498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377A0-636B-EE5D-3500-BB3DB6755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25B01-A5D9-7873-9070-B4E4CD55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0CF3E-4EBB-EA40-022E-08096238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EDE72-744F-8B17-D9BF-54F17442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E31B-586E-3604-3357-14F74702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D4F73-4E75-D798-794E-A24D939C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FC125-B83E-F773-1E71-413A9C27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A0E7-9CBF-459F-ACEF-CDFFE77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5C123-CB12-F6D9-BF7D-3ED316D8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1666F-914A-0432-3560-16E748B1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C092E-4345-56F4-A154-4BF05AC9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7236-1E4B-5434-04F1-5C1542F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B3F4-4A52-2886-40DB-9853CE1C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3080-3E7A-F50E-02C1-9FB2DC97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D394-232F-B20D-6BDF-A6ACB4E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60D5E-0777-E1CB-70CF-63ACC6B6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3D7D-BB12-32D2-5249-7CA4BD90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7BDB-01AC-CB51-E1A6-E41C2BF1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66726-DF15-EA0C-287C-992C4DDDC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1646-BCFD-4B26-EFCD-747056E2E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7AFA-DF7A-9291-2109-7DD5EAF9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120C-4AEC-30C3-5374-BBB882F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89F1-5AEB-C4A7-469E-F8581A2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3B20-28A7-D1CE-671F-146C263A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6520A-C27A-113B-DDF3-8A9D601F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BC41-9ECB-C792-DAAA-CFC6CFB73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A8EE-4DB6-C84D-9ED2-1D8A4F3888F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B555-BDAD-9DDF-5394-C2CA0429F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FB9C-3BD3-ECF2-3F10-07E99372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6176-2ED1-D740-A54C-F6E1AC18A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7738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309-CE82-2DEF-F823-FF366AD71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20CF-063A-A4CA-67DE-A00294C9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1013-1761-AAD9-4DAB-4A5015BA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goal of this research is interaction-free mask removal from facial images. Given an input masked facial image, we detect the mask region, then feed the input image and a binary map of the detected mask region into a GAN-based network and generate an image without the mask object.">
            <a:extLst>
              <a:ext uri="{FF2B5EF4-FFF2-40B4-BE49-F238E27FC236}">
                <a16:creationId xmlns:a16="http://schemas.microsoft.com/office/drawing/2014/main" id="{F666F4B3-B662-579E-6C68-A0DE68744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0" y="2097155"/>
            <a:ext cx="8547369" cy="3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29EFA1-460E-A501-AB30-6C839213D258}"/>
              </a:ext>
            </a:extLst>
          </p:cNvPr>
          <p:cNvSpPr/>
          <p:nvPr/>
        </p:nvSpPr>
        <p:spPr>
          <a:xfrm>
            <a:off x="4531661" y="6308209"/>
            <a:ext cx="312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10.1109/ACCESS.2020.2977386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1D209-AE63-BAA0-F937-BF4FA08A843A}"/>
              </a:ext>
            </a:extLst>
          </p:cNvPr>
          <p:cNvSpPr/>
          <p:nvPr/>
        </p:nvSpPr>
        <p:spPr>
          <a:xfrm>
            <a:off x="367974" y="6123543"/>
            <a:ext cx="6425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Din,  A Novel GAN-Based Network for Unmasking of Masked Face</a:t>
            </a:r>
          </a:p>
        </p:txBody>
      </p:sp>
    </p:spTree>
    <p:extLst>
      <p:ext uri="{BB962C8B-B14F-4D97-AF65-F5344CB8AC3E}">
        <p14:creationId xmlns:p14="http://schemas.microsoft.com/office/powerpoint/2010/main" val="391999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Trimble</dc:creator>
  <cp:lastModifiedBy>Will Trimble</cp:lastModifiedBy>
  <cp:revision>1</cp:revision>
  <dcterms:created xsi:type="dcterms:W3CDTF">2022-05-18T17:25:41Z</dcterms:created>
  <dcterms:modified xsi:type="dcterms:W3CDTF">2022-05-18T17:28:40Z</dcterms:modified>
</cp:coreProperties>
</file>