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61" r:id="rId5"/>
    <p:sldId id="263" r:id="rId6"/>
    <p:sldId id="54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B136-55B2-F048-9E2D-E9049A543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6760E-93F6-2441-B07C-115701D1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1BBE9-3592-0445-AEBE-4BE2A040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D3BC7-B58B-C94C-8437-4A66E673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4D13-6377-4543-A290-F4A60207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6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8F05-E223-1345-8B62-E7156B08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FFC1E-57D4-0342-82E1-F27432412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58C37-FA6E-1142-88CA-F4EDB99F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A3A77-DC68-A344-B849-0DCB019A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66D1-FC97-6C48-9C21-C9E094F13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A9377-CCEF-9249-A91B-4D5630087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970E1-46F4-4B40-90BC-A12BC8356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C23C0-42BB-5A4D-B05C-2E49828A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0DD9-2C40-E84C-A467-EF5DC4AE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38E7-F87E-0444-8E5A-DF13068D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6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8148-5630-0F44-B1D2-EDB6526C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25D1-6B35-9D45-AD35-F09DF47D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A150-D800-704E-AC0C-6EAB5B04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1AF46-0887-4647-9A89-022DF119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5E38B-DF6B-D740-B1B9-4F314237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4D92-B1D3-B343-8A5D-3CC3FF270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7F1FC-1B5B-8B41-8410-888F562A4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F3A99-F6F9-9341-AC5E-DDA8517B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3A92F-1A7C-0B46-8F38-7DA607EE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34C2-B580-5244-86ED-9822792B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2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B4BF-3F53-784E-9564-ACEAC07D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6C3F-32D1-B74D-B3A8-68E23908D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5AAC9-F0CA-0948-A32F-14B9322F4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1496-4920-4841-8784-8DA0C6F7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45AB8F-995A-3B46-B916-25559595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A7020-F2EE-8043-BAFD-6CF15E4E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9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3C28-DE2A-AF46-9CD6-6760F8C96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DBBE6-211B-264C-990D-9F05AE1D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5596D-9399-AE43-B6D8-DF5212A73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F272E-F683-F748-B4A6-1CB18E838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CA8B8-9FDA-3841-A94F-EA3B3CEAD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3DA76-386A-FB47-90B8-5AA7F2BE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80F27-7FFB-034D-9362-C755DDB9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DE1DA-0B0E-204B-86C5-821E23CB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6DA6-5F5E-DA48-8679-43E208B3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FACCF5-CDD6-BB44-BE65-23E539C6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14670-A05F-674E-A3BB-73331292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D83F3-C068-3040-BA4D-28CADC7F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97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E6B80-32E5-1749-AA45-AF4FF01C1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ACE1F-386E-F249-B5F2-A25D75C6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90C6A-0C39-2E4E-82DB-4395EB6C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6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87B8-4C0E-124D-8576-AA20A00A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918A-A426-FB4B-ACAC-4C0CA35A0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5E1DC-06F8-D946-B5A0-721BA4643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685C1-A567-8740-9BB4-91AC6F8C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D6336-82F7-E842-B2A1-6FF2C910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8FBB0-F9F1-BB47-9777-19BBD2BF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8899-E768-6B4B-AC44-51D3462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00ABF-7852-C144-AF14-68DFA4447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0DAF4-EE41-0948-A3D9-7FCE58E50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A6A18-1428-F04B-A0EA-7E9C7C6D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98646-9BEA-1D4E-8393-B0A51E585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14F5C-74B6-6E4A-A4CE-0BAB88A5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5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4DC1F-58AE-9B44-8C9C-E94859CB3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040C2-BE58-B945-B2D0-2F4A1022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0A1C6-1954-3141-99A2-A17C39511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87680-B173-C94F-B9B5-69CFCF074E19}" type="datetimeFigureOut">
              <a:rPr lang="en-US" smtClean="0"/>
              <a:t>4/14/22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9B90B-3BC7-374A-A27C-11582E47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22DAB-B0F8-7444-BC5C-A335DC735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C576-D825-BA45-8AB7-12EAF9CEF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9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1893-8621-8944-8C76-0F9B2C579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00287-1E60-A844-8790-75C37F167E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1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Overdetermination and underdetermination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2288806" y="1912201"/>
            <a:ext cx="1602562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870105" y="245779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3019913" y="149063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15492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2974965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6437810" y="2408648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C01421C-A513-A245-839D-4527B1170D3D}"/>
              </a:ext>
            </a:extLst>
          </p:cNvPr>
          <p:cNvSpPr txBox="1">
            <a:spLocks/>
          </p:cNvSpPr>
          <p:nvPr/>
        </p:nvSpPr>
        <p:spPr>
          <a:xfrm>
            <a:off x="6494594" y="4366080"/>
            <a:ext cx="5183828" cy="141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Exactly as many equations as unknowns (if A is not ill-conditioned)</a:t>
            </a:r>
          </a:p>
        </p:txBody>
      </p:sp>
    </p:spTree>
    <p:extLst>
      <p:ext uri="{BB962C8B-B14F-4D97-AF65-F5344CB8AC3E}">
        <p14:creationId xmlns:p14="http://schemas.microsoft.com/office/powerpoint/2010/main" val="247008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Overdetermination and underdetermination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2288806" y="1912201"/>
            <a:ext cx="1602562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870105" y="245779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3019913" y="149063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15492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2974965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6437810" y="2408648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5AD50C-C788-BE4C-960C-664AC6C7ED29}"/>
              </a:ext>
            </a:extLst>
          </p:cNvPr>
          <p:cNvSpPr/>
          <p:nvPr/>
        </p:nvSpPr>
        <p:spPr>
          <a:xfrm>
            <a:off x="4384017" y="4465884"/>
            <a:ext cx="1602562" cy="14868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  <a:r>
              <a:rPr lang="en-US" sz="2520" baseline="30000" dirty="0">
                <a:solidFill>
                  <a:schemeClr val="tx1"/>
                </a:solidFill>
                <a:latin typeface="Times" pitchFamily="2" charset="0"/>
              </a:rPr>
              <a:t>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FB0141-C047-904C-AF12-FF15DA0487B7}"/>
              </a:ext>
            </a:extLst>
          </p:cNvPr>
          <p:cNvSpPr/>
          <p:nvPr/>
        </p:nvSpPr>
        <p:spPr>
          <a:xfrm>
            <a:off x="6181887" y="4478252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4C5443-BDA1-6F46-BFEE-F7C746D16E56}"/>
              </a:ext>
            </a:extLst>
          </p:cNvPr>
          <p:cNvSpPr/>
          <p:nvPr/>
        </p:nvSpPr>
        <p:spPr>
          <a:xfrm>
            <a:off x="6010703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E98AAF-FB82-B242-84FB-A40D55D8E52C}"/>
              </a:ext>
            </a:extLst>
          </p:cNvPr>
          <p:cNvSpPr/>
          <p:nvPr/>
        </p:nvSpPr>
        <p:spPr>
          <a:xfrm>
            <a:off x="5070176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91B2CA-C693-F044-A129-687E03ACB2B3}"/>
              </a:ext>
            </a:extLst>
          </p:cNvPr>
          <p:cNvSpPr/>
          <p:nvPr/>
        </p:nvSpPr>
        <p:spPr>
          <a:xfrm>
            <a:off x="2696799" y="4478252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4BAB07-692D-B743-A3D6-E5506F450A71}"/>
              </a:ext>
            </a:extLst>
          </p:cNvPr>
          <p:cNvSpPr/>
          <p:nvPr/>
        </p:nvSpPr>
        <p:spPr>
          <a:xfrm>
            <a:off x="3539474" y="4677538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E1B55D-4106-8545-AA90-994645DBDFB0}"/>
              </a:ext>
            </a:extLst>
          </p:cNvPr>
          <p:cNvSpPr/>
          <p:nvPr/>
        </p:nvSpPr>
        <p:spPr>
          <a:xfrm>
            <a:off x="2525615" y="60745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70A829-DF14-C24A-8E8E-20015E7666E3}"/>
              </a:ext>
            </a:extLst>
          </p:cNvPr>
          <p:cNvSpPr/>
          <p:nvPr/>
        </p:nvSpPr>
        <p:spPr>
          <a:xfrm>
            <a:off x="9120506" y="4492872"/>
            <a:ext cx="235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A is nonsingular!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B267C6-1EB4-9A45-B607-664E8C03A87F}"/>
              </a:ext>
            </a:extLst>
          </p:cNvPr>
          <p:cNvSpPr/>
          <p:nvPr/>
        </p:nvSpPr>
        <p:spPr>
          <a:xfrm>
            <a:off x="894158" y="4465884"/>
            <a:ext cx="1602562" cy="1486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</a:t>
            </a:r>
            <a:r>
              <a:rPr lang="en-US" sz="2520" baseline="30000" dirty="0">
                <a:solidFill>
                  <a:schemeClr val="tx1"/>
                </a:solidFill>
                <a:latin typeface="Times" pitchFamily="2" charset="0"/>
              </a:rPr>
              <a:t>-1</a:t>
            </a:r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A=I</a:t>
            </a:r>
          </a:p>
        </p:txBody>
      </p:sp>
    </p:spTree>
    <p:extLst>
      <p:ext uri="{BB962C8B-B14F-4D97-AF65-F5344CB8AC3E}">
        <p14:creationId xmlns:p14="http://schemas.microsoft.com/office/powerpoint/2010/main" val="183591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087" y="258456"/>
            <a:ext cx="10515600" cy="1325563"/>
          </a:xfrm>
        </p:spPr>
        <p:txBody>
          <a:bodyPr/>
          <a:lstStyle/>
          <a:p>
            <a:r>
              <a:rPr lang="en-US" dirty="0"/>
              <a:t>Overdetermined system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2911366" y="1912201"/>
            <a:ext cx="980002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2225180" y="246234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3019913" y="149063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5109" y="1936935"/>
            <a:ext cx="297341" cy="863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34728" y="352087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2994201" y="352087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6437810" y="2408648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E62A172-F6CA-2246-B4B4-FD7CA9924C02}"/>
              </a:ext>
            </a:extLst>
          </p:cNvPr>
          <p:cNvSpPr txBox="1">
            <a:spLocks/>
          </p:cNvSpPr>
          <p:nvPr/>
        </p:nvSpPr>
        <p:spPr>
          <a:xfrm>
            <a:off x="6494594" y="4366080"/>
            <a:ext cx="5183828" cy="14124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Exactly as many equations as unknowns (if A is not ill-conditioned)</a:t>
            </a:r>
          </a:p>
        </p:txBody>
      </p:sp>
    </p:spTree>
    <p:extLst>
      <p:ext uri="{BB962C8B-B14F-4D97-AF65-F5344CB8AC3E}">
        <p14:creationId xmlns:p14="http://schemas.microsoft.com/office/powerpoint/2010/main" val="374885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8E22-B6B6-C446-960B-849F8343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Overdetermination and underdetermination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54E9C-6E04-B04A-9FEB-C7295ED5B9B9}"/>
              </a:ext>
            </a:extLst>
          </p:cNvPr>
          <p:cNvSpPr/>
          <p:nvPr/>
        </p:nvSpPr>
        <p:spPr>
          <a:xfrm>
            <a:off x="6069696" y="3520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26D526-7B36-C84C-BA82-8827F550EB73}"/>
              </a:ext>
            </a:extLst>
          </p:cNvPr>
          <p:cNvSpPr/>
          <p:nvPr/>
        </p:nvSpPr>
        <p:spPr>
          <a:xfrm>
            <a:off x="490936" y="1912201"/>
            <a:ext cx="3400432" cy="148683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CDE511-D64D-754E-BB18-0F81DAC400EA}"/>
              </a:ext>
            </a:extLst>
          </p:cNvPr>
          <p:cNvSpPr txBox="1"/>
          <p:nvPr/>
        </p:nvSpPr>
        <p:spPr>
          <a:xfrm>
            <a:off x="198868" y="2399917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77F41D-4882-CD47-9444-BCFC96750607}"/>
              </a:ext>
            </a:extLst>
          </p:cNvPr>
          <p:cNvSpPr txBox="1"/>
          <p:nvPr/>
        </p:nvSpPr>
        <p:spPr>
          <a:xfrm>
            <a:off x="1912935" y="1449503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21BAD4-6F7E-9C45-A7B6-A45749AE024B}"/>
              </a:ext>
            </a:extLst>
          </p:cNvPr>
          <p:cNvSpPr/>
          <p:nvPr/>
        </p:nvSpPr>
        <p:spPr>
          <a:xfrm>
            <a:off x="4086676" y="1924568"/>
            <a:ext cx="297341" cy="302580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 dirty="0">
                <a:solidFill>
                  <a:schemeClr val="tx1"/>
                </a:solidFill>
                <a:latin typeface="Times" pitchFamily="2" charset="0"/>
              </a:rPr>
              <a:t>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211240-B750-044B-A2DC-C0AFB7FFE228}"/>
              </a:ext>
            </a:extLst>
          </p:cNvPr>
          <p:cNvSpPr/>
          <p:nvPr/>
        </p:nvSpPr>
        <p:spPr>
          <a:xfrm>
            <a:off x="6181887" y="1924569"/>
            <a:ext cx="297341" cy="147446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20">
                <a:solidFill>
                  <a:schemeClr val="tx1"/>
                </a:solidFill>
                <a:latin typeface="Times" pitchFamily="2" charset="0"/>
              </a:rPr>
              <a:t>y</a:t>
            </a:r>
            <a:endParaRPr lang="en-US" sz="2520" dirty="0">
              <a:solidFill>
                <a:schemeClr val="tx1"/>
              </a:solidFill>
              <a:latin typeface="Times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13D899-578E-B949-977C-38483460E9ED}"/>
              </a:ext>
            </a:extLst>
          </p:cNvPr>
          <p:cNvSpPr/>
          <p:nvPr/>
        </p:nvSpPr>
        <p:spPr>
          <a:xfrm>
            <a:off x="4929351" y="2123855"/>
            <a:ext cx="564578" cy="1006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940" dirty="0"/>
              <a:t>=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34AA3-CF25-8440-932D-2E9CB5667B75}"/>
              </a:ext>
            </a:extLst>
          </p:cNvPr>
          <p:cNvSpPr/>
          <p:nvPr/>
        </p:nvSpPr>
        <p:spPr>
          <a:xfrm>
            <a:off x="3931416" y="513435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r x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4CF63C-869E-A540-929B-2969997E8F39}"/>
              </a:ext>
            </a:extLst>
          </p:cNvPr>
          <p:cNvSpPr/>
          <p:nvPr/>
        </p:nvSpPr>
        <p:spPr>
          <a:xfrm>
            <a:off x="1912935" y="347989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 x 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E838A7-702D-DC4E-AE98-3786F665F4E8}"/>
              </a:ext>
            </a:extLst>
          </p:cNvPr>
          <p:cNvSpPr txBox="1"/>
          <p:nvPr/>
        </p:nvSpPr>
        <p:spPr>
          <a:xfrm>
            <a:off x="6437810" y="2408648"/>
            <a:ext cx="5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2191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69680-15E0-884A-9323-58908561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F2D7D-417F-A149-AAE6-6087B4DB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</a:t>
            </a:r>
            <a:r>
              <a:rPr lang="en-US" dirty="0" err="1"/>
              <a:t>argmin</a:t>
            </a:r>
            <a:r>
              <a:rPr lang="en-US" baseline="-25000" dirty="0" err="1"/>
              <a:t>θ</a:t>
            </a:r>
            <a:r>
              <a:rPr lang="en-US" baseline="-25000" dirty="0"/>
              <a:t>  </a:t>
            </a:r>
            <a:r>
              <a:rPr lang="en-US" dirty="0"/>
              <a:t>f(</a:t>
            </a:r>
            <a:r>
              <a:rPr lang="en-US" dirty="0" err="1"/>
              <a:t>θ</a:t>
            </a:r>
            <a:r>
              <a:rPr lang="en-US" dirty="0"/>
              <a:t>; 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87958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135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</vt:lpstr>
      <vt:lpstr>Office Theme</vt:lpstr>
      <vt:lpstr>PowerPoint Presentation</vt:lpstr>
      <vt:lpstr>Overdetermination and underdetermination</vt:lpstr>
      <vt:lpstr>Overdetermination and underdetermination</vt:lpstr>
      <vt:lpstr>Overdetermined system</vt:lpstr>
      <vt:lpstr>Overdetermination and underdetermination</vt:lpstr>
      <vt:lpstr>Gradient descent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Trimble</dc:creator>
  <cp:lastModifiedBy>Will Trimble</cp:lastModifiedBy>
  <cp:revision>2</cp:revision>
  <dcterms:created xsi:type="dcterms:W3CDTF">2022-04-03T16:51:26Z</dcterms:created>
  <dcterms:modified xsi:type="dcterms:W3CDTF">2022-04-15T21:20:28Z</dcterms:modified>
</cp:coreProperties>
</file>