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B396-039B-13A2-0AFF-C7152C8A2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6B99A-4BFA-5519-81F1-A093E587A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A7EAB-A188-948E-5AB5-1C80B26C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05BDC-A8ED-7B4E-A5F2-A0DA1B1C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BA0A-87FE-C485-D230-7DF2E8BB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9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1F5D-55E1-413D-B548-C0424B7E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041BD-99FA-3F91-363F-2A663AFAF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1AB5-085B-623D-8EBE-D570DB71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E3B1-35ED-028C-1419-7C916AF6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B4FF-55BE-1369-8606-8E8BF26C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3CBD7-1682-D721-0D53-085797D04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4D982-9864-1B22-6D19-7315BC73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7DA0-D064-F212-2FB9-A1DD59C8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88F4-74F7-0BE5-CF16-611643B5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7EE1-D1D6-3AC7-4A5D-4B4CE60B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3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B3D8-8DA3-0457-41E9-C537532B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98B0-E964-554E-CB5A-792DC40D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1872-2E9E-2101-3AE1-1D3CC8B2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20FA-8C33-7297-C0A3-0C3F1B9C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0FB99-A9A4-432B-EECA-E857C12D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B726-BFDF-C576-7FCC-D4D73851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0C460-B962-A114-4B47-1972437E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A99F7-6FD8-8B62-9E40-6F0E9AF1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4DF7C-3F94-0A5D-7850-201D4348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0276E-9054-8F47-36CE-0BC0D8C2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0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4C29-2B74-B378-C694-4F9C3572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1E60-4E43-634F-EB52-0B0221AA4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495E7-B7C7-70FD-AD6E-B3826DD7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227FF-0902-8471-3435-8B22ACA4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C99B2-7BB4-A7BD-2DBA-4267302A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BF395-7A60-7DB7-04A8-9045C0F0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4AD5-B9EF-0E9B-C336-B1BF8008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6D597-651D-8B3B-236D-22F9247C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0F92E-A689-AD57-09D5-9FD463F4F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66D3A-DF73-DABC-1D27-D6D43FBE8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C61F3-6684-C08D-C069-530F3062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8B448-6614-92EA-A38B-AA5771E9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C9B3-5451-4983-91A0-F6D009E6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73414-DB67-74EB-7948-B3479705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0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6845-A67F-6454-831F-85074714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D7902-0558-7A83-0825-79179D6E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15DAF-C6D8-DFC4-A4CA-D74903E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4C689-7FB0-6D02-F8F9-D1175C1C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EBA0F-8CB2-1063-1EC7-AA3773D3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A75C8-D59D-D717-71EC-C78D2182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85FE4-DE80-AD72-EA47-08A19709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115B-9487-3FC4-474C-39BDBE4F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D471-8B7C-A3BE-51C9-28AE01340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34D2B-578A-7C9D-86A1-A73108DD7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8E322-BFB5-ABAA-B90D-ED2766B5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35ACF-7A0B-3292-3159-EDD0A0B5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9188E-9D87-5EA7-6ABC-B083B17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3543-CE00-52FA-CBF2-33F31BBE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2C68A-A448-1C40-3A6A-3E6BA1138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AE329-C9AA-352E-7910-9F1B21458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9DCD-D450-1631-55B2-D5493D61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ACD1-11C4-D7DC-DC88-B316EF3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3AAA3-01C8-0CF1-72D3-941B27BD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5C421-3682-A815-E1AA-2395074C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0AC0-0538-D7EE-E066-2131BE22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A80C-0A41-04B8-4AFE-0884833D0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2AA02-FA8F-DB47-93FF-E127980EAB50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00C6-7446-E45C-EC87-7F8EC9974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82ED-94D8-F708-40CB-E6602528A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8E9FD-6113-C04B-9590-25FF2795B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48D9-C1C2-7CA8-D8D8-4A7EF7C7F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04947-90EC-53DE-90B3-285E53336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F75C-3A4F-1518-9E5C-4AC45F4F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“Kernel” is a funny word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F5D9-8770-F02B-EA8A-60CB59CF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One meaning is a per-training-example-weight function that depends on (x</a:t>
            </a:r>
            <a:r>
              <a:rPr lang="en-US" baseline="-25000" dirty="0"/>
              <a:t>i</a:t>
            </a:r>
            <a:r>
              <a:rPr lang="en-US" dirty="0"/>
              <a:t>-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 or (x</a:t>
            </a:r>
            <a:r>
              <a:rPr lang="en-US" baseline="-25000" dirty="0"/>
              <a:t>i</a:t>
            </a:r>
            <a:r>
              <a:rPr lang="en-US" dirty="0"/>
              <a:t> dot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</a:p>
        </p:txBody>
      </p:sp>
      <p:pic>
        <p:nvPicPr>
          <p:cNvPr id="1028" name="Picture 4" descr="Gaussian Blur | Qt 3D Studio 2.8.0">
            <a:extLst>
              <a:ext uri="{FF2B5EF4-FFF2-40B4-BE49-F238E27FC236}">
                <a16:creationId xmlns:a16="http://schemas.microsoft.com/office/drawing/2014/main" id="{B3C6FFF6-B8E5-339E-394E-FA39984B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318" y="2433930"/>
            <a:ext cx="3964791" cy="199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80EC6F-EF85-4EBE-E1E0-F11BA669E9DB}"/>
              </a:ext>
            </a:extLst>
          </p:cNvPr>
          <p:cNvSpPr txBox="1">
            <a:spLocks/>
          </p:cNvSpPr>
          <p:nvPr/>
        </p:nvSpPr>
        <p:spPr>
          <a:xfrm>
            <a:off x="838200" y="4504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Another meaning is the practice of expanding the feature vector space with functions of the features (polynomials or interaction terms) to give discriminator optimization more flexible functions to work with.</a:t>
            </a:r>
          </a:p>
        </p:txBody>
      </p:sp>
    </p:spTree>
    <p:extLst>
      <p:ext uri="{BB962C8B-B14F-4D97-AF65-F5344CB8AC3E}">
        <p14:creationId xmlns:p14="http://schemas.microsoft.com/office/powerpoint/2010/main" val="172680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“Kernel” is a funny word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Trimble</dc:creator>
  <cp:lastModifiedBy>Will Trimble</cp:lastModifiedBy>
  <cp:revision>1</cp:revision>
  <dcterms:created xsi:type="dcterms:W3CDTF">2022-04-26T19:31:12Z</dcterms:created>
  <dcterms:modified xsi:type="dcterms:W3CDTF">2022-04-27T18:26:44Z</dcterms:modified>
</cp:coreProperties>
</file>