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8515-0024-4AEA-83DB-45B9E51FE4BF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170AB-3F3E-469D-9D23-CC6C35309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70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8515-0024-4AEA-83DB-45B9E51FE4BF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170AB-3F3E-469D-9D23-CC6C35309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61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8515-0024-4AEA-83DB-45B9E51FE4BF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170AB-3F3E-469D-9D23-CC6C35309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93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8515-0024-4AEA-83DB-45B9E51FE4BF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170AB-3F3E-469D-9D23-CC6C35309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31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8515-0024-4AEA-83DB-45B9E51FE4BF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170AB-3F3E-469D-9D23-CC6C35309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9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8515-0024-4AEA-83DB-45B9E51FE4BF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170AB-3F3E-469D-9D23-CC6C35309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84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8515-0024-4AEA-83DB-45B9E51FE4BF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170AB-3F3E-469D-9D23-CC6C35309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42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8515-0024-4AEA-83DB-45B9E51FE4BF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170AB-3F3E-469D-9D23-CC6C35309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566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8515-0024-4AEA-83DB-45B9E51FE4BF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170AB-3F3E-469D-9D23-CC6C35309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39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8515-0024-4AEA-83DB-45B9E51FE4BF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170AB-3F3E-469D-9D23-CC6C35309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1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8515-0024-4AEA-83DB-45B9E51FE4BF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170AB-3F3E-469D-9D23-CC6C35309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72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38515-0024-4AEA-83DB-45B9E51FE4BF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170AB-3F3E-469D-9D23-CC6C35309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30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28057" y="544286"/>
            <a:ext cx="3929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Client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7271657" y="544285"/>
            <a:ext cx="3929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Server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469231" y="1167436"/>
            <a:ext cx="5426243" cy="530592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9231" y="1179092"/>
            <a:ext cx="135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JavaScript</a:t>
            </a:r>
            <a:endParaRPr lang="en-US" i="1" dirty="0"/>
          </a:p>
        </p:txBody>
      </p:sp>
      <p:sp>
        <p:nvSpPr>
          <p:cNvPr id="8" name="Rectangle 7"/>
          <p:cNvSpPr/>
          <p:nvPr/>
        </p:nvSpPr>
        <p:spPr>
          <a:xfrm>
            <a:off x="6188243" y="1181376"/>
            <a:ext cx="5787189" cy="530592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88243" y="1167436"/>
            <a:ext cx="135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C++</a:t>
            </a:r>
            <a:endParaRPr lang="en-US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9769642" y="1874457"/>
            <a:ext cx="1680409" cy="6480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800" dirty="0" smtClean="0"/>
              <a:t>Model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8930008" y="3240396"/>
            <a:ext cx="2520043" cy="6480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800" dirty="0" err="1" smtClean="0"/>
              <a:t>TBufferJSON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8037666" y="4158480"/>
            <a:ext cx="2441839" cy="6480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800" dirty="0" err="1" smtClean="0"/>
              <a:t>RWebWindow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7788583" y="5104531"/>
            <a:ext cx="2523482" cy="6480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800" dirty="0" err="1" smtClean="0"/>
              <a:t>THttpServer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1328057" y="5104531"/>
            <a:ext cx="3842941" cy="6480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800" dirty="0" err="1" smtClean="0"/>
              <a:t>WebWindowHandle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3373710" y="2060492"/>
            <a:ext cx="2057399" cy="6480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800" dirty="0" err="1" smtClean="0"/>
              <a:t>JSONModel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2111544" y="2949435"/>
            <a:ext cx="2057399" cy="6480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800" dirty="0" smtClean="0"/>
              <a:t>View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922423" y="2060492"/>
            <a:ext cx="2057399" cy="6480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800" dirty="0" smtClean="0"/>
              <a:t>Controller</a:t>
            </a:r>
            <a:endParaRPr lang="en-US" sz="28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6027821" y="310276"/>
            <a:ext cx="0" cy="639984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48666" y="1871475"/>
            <a:ext cx="3023934" cy="6480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800" dirty="0" smtClean="0"/>
              <a:t>Application code</a:t>
            </a:r>
            <a:endParaRPr lang="en-US" sz="2800" dirty="0"/>
          </a:p>
        </p:txBody>
      </p:sp>
      <p:sp>
        <p:nvSpPr>
          <p:cNvPr id="21" name="Rectangle 20"/>
          <p:cNvSpPr/>
          <p:nvPr/>
        </p:nvSpPr>
        <p:spPr>
          <a:xfrm>
            <a:off x="699838" y="1662715"/>
            <a:ext cx="4880809" cy="222568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93823" y="1668383"/>
            <a:ext cx="1359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OpenUI5</a:t>
            </a:r>
            <a:endParaRPr lang="en-US" sz="1400" i="1" dirty="0"/>
          </a:p>
        </p:txBody>
      </p:sp>
      <p:sp>
        <p:nvSpPr>
          <p:cNvPr id="23" name="Rectangle 22"/>
          <p:cNvSpPr/>
          <p:nvPr/>
        </p:nvSpPr>
        <p:spPr>
          <a:xfrm>
            <a:off x="699838" y="4062275"/>
            <a:ext cx="4880809" cy="222568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93823" y="4067943"/>
            <a:ext cx="1359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JSROOT</a:t>
            </a:r>
            <a:endParaRPr lang="en-US" sz="1400" i="1" dirty="0"/>
          </a:p>
        </p:txBody>
      </p:sp>
      <p:sp>
        <p:nvSpPr>
          <p:cNvPr id="25" name="Rectangle 24"/>
          <p:cNvSpPr/>
          <p:nvPr/>
        </p:nvSpPr>
        <p:spPr>
          <a:xfrm>
            <a:off x="6406386" y="3045639"/>
            <a:ext cx="5348467" cy="324231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400371" y="3051307"/>
            <a:ext cx="1489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ROOT</a:t>
            </a:r>
            <a:endParaRPr lang="en-US" sz="1400" i="1" dirty="0"/>
          </a:p>
        </p:txBody>
      </p:sp>
      <p:cxnSp>
        <p:nvCxnSpPr>
          <p:cNvPr id="28" name="Straight Arrow Connector 27"/>
          <p:cNvCxnSpPr>
            <a:stCxn id="14" idx="3"/>
            <a:endCxn id="13" idx="1"/>
          </p:cNvCxnSpPr>
          <p:nvPr/>
        </p:nvCxnSpPr>
        <p:spPr>
          <a:xfrm>
            <a:off x="5170998" y="5428531"/>
            <a:ext cx="2617585" cy="0"/>
          </a:xfrm>
          <a:prstGeom prst="straightConnector1">
            <a:avLst/>
          </a:prstGeom>
          <a:ln w="12700">
            <a:solidFill>
              <a:srgbClr val="0070C0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019800" y="5396578"/>
            <a:ext cx="1090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 smtClean="0"/>
              <a:t>websocket</a:t>
            </a:r>
            <a:endParaRPr lang="en-US" sz="1400" i="1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1708485" y="2708493"/>
            <a:ext cx="222437" cy="2396038"/>
          </a:xfrm>
          <a:prstGeom prst="straightConnector1">
            <a:avLst/>
          </a:prstGeom>
          <a:ln w="1270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5" idx="1"/>
            <a:endCxn id="17" idx="3"/>
          </p:cNvCxnSpPr>
          <p:nvPr/>
        </p:nvCxnSpPr>
        <p:spPr>
          <a:xfrm flipH="1">
            <a:off x="2979822" y="2384492"/>
            <a:ext cx="393888" cy="0"/>
          </a:xfrm>
          <a:prstGeom prst="straightConnector1">
            <a:avLst/>
          </a:prstGeom>
          <a:ln w="12700">
            <a:solidFill>
              <a:srgbClr val="00B05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324810" y="2708492"/>
            <a:ext cx="182184" cy="240943"/>
          </a:xfrm>
          <a:prstGeom prst="straightConnector1">
            <a:avLst/>
          </a:prstGeom>
          <a:ln w="12700">
            <a:solidFill>
              <a:srgbClr val="00B05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3555894" y="2708492"/>
            <a:ext cx="209990" cy="240943"/>
          </a:xfrm>
          <a:prstGeom prst="straightConnector1">
            <a:avLst/>
          </a:prstGeom>
          <a:ln w="1270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13" idx="0"/>
          </p:cNvCxnSpPr>
          <p:nvPr/>
        </p:nvCxnSpPr>
        <p:spPr>
          <a:xfrm flipH="1">
            <a:off x="9050324" y="4806480"/>
            <a:ext cx="30296" cy="298051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8217568" y="2533415"/>
            <a:ext cx="504178" cy="1625065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9665511" y="3888396"/>
            <a:ext cx="104131" cy="274260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9981767" y="2519475"/>
            <a:ext cx="262691" cy="730033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0" idx="1"/>
            <a:endCxn id="20" idx="3"/>
          </p:cNvCxnSpPr>
          <p:nvPr/>
        </p:nvCxnSpPr>
        <p:spPr>
          <a:xfrm flipH="1" flipV="1">
            <a:off x="9372600" y="2195475"/>
            <a:ext cx="397042" cy="2982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184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GSI Helmholtzzentrum für Schwerionenforschung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6</cp:revision>
  <dcterms:created xsi:type="dcterms:W3CDTF">2019-07-05T13:34:02Z</dcterms:created>
  <dcterms:modified xsi:type="dcterms:W3CDTF">2019-07-05T14:24:27Z</dcterms:modified>
</cp:coreProperties>
</file>