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702" r:id="rId3"/>
  </p:sldMasterIdLst>
  <p:notesMasterIdLst>
    <p:notesMasterId r:id="rId22"/>
  </p:notesMasterIdLst>
  <p:sldIdLst>
    <p:sldId id="268" r:id="rId4"/>
    <p:sldId id="257" r:id="rId5"/>
    <p:sldId id="270" r:id="rId6"/>
    <p:sldId id="264" r:id="rId7"/>
    <p:sldId id="276" r:id="rId8"/>
    <p:sldId id="278" r:id="rId9"/>
    <p:sldId id="279" r:id="rId10"/>
    <p:sldId id="280" r:id="rId11"/>
    <p:sldId id="281" r:id="rId12"/>
    <p:sldId id="272" r:id="rId13"/>
    <p:sldId id="274" r:id="rId14"/>
    <p:sldId id="282" r:id="rId15"/>
    <p:sldId id="277" r:id="rId16"/>
    <p:sldId id="283" r:id="rId17"/>
    <p:sldId id="284" r:id="rId18"/>
    <p:sldId id="275" r:id="rId19"/>
    <p:sldId id="273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50C31-8A41-4E11-83F8-55D1DB62376C}">
          <p14:sldIdLst>
            <p14:sldId id="268"/>
            <p14:sldId id="257"/>
            <p14:sldId id="270"/>
            <p14:sldId id="264"/>
            <p14:sldId id="276"/>
            <p14:sldId id="278"/>
            <p14:sldId id="279"/>
            <p14:sldId id="280"/>
            <p14:sldId id="281"/>
            <p14:sldId id="272"/>
            <p14:sldId id="274"/>
            <p14:sldId id="282"/>
            <p14:sldId id="277"/>
            <p14:sldId id="283"/>
            <p14:sldId id="284"/>
            <p14:sldId id="275"/>
            <p14:sldId id="273"/>
          </p14:sldIdLst>
        </p14:section>
        <p14:section name="Untitled Section" id="{6079A5A3-19BA-42B3-A015-0823992490C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29" autoAdjust="0"/>
  </p:normalViewPr>
  <p:slideViewPr>
    <p:cSldViewPr snapToGrid="0">
      <p:cViewPr varScale="1">
        <p:scale>
          <a:sx n="101" d="100"/>
          <a:sy n="101" d="100"/>
        </p:scale>
        <p:origin x="3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F208-0698-41B8-BDE8-AE6BC3AEB68A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8C66-CD72-4651-ABA9-05CE5364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2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88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35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16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907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06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984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049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623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575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65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26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18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84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12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799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4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205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94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0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7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3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4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8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4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7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74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7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535119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8609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B961-B0C3-4F16-8044-1FC7A8EFA7C5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42A-F406-4952-9766-24883190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09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0386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856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4147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9166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7798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475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6091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2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294516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61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061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19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7185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2826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8675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9181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7312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136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6097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4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334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83490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9590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5612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57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8170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8059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er 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987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63852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1973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68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6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900844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18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63851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11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92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037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49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49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25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60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1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2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8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0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75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40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Especificações do produto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C0EBCD-7922-47D7-944A-DA12B27F314B}"/>
              </a:ext>
            </a:extLst>
          </p:cNvPr>
          <p:cNvSpPr txBox="1">
            <a:spLocks/>
          </p:cNvSpPr>
          <p:nvPr/>
        </p:nvSpPr>
        <p:spPr>
          <a:xfrm>
            <a:off x="605367" y="1336134"/>
            <a:ext cx="6014508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243834" marR="0" indent="-243834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Tipos de forma de onda:</a:t>
            </a:r>
          </a:p>
          <a:p>
            <a:pPr lvl="2"/>
            <a:r>
              <a:rPr lang="pt-BR" dirty="0"/>
              <a:t>Senoidal, Triangular, Quadrada, Serrilhada, Trapezoidal</a:t>
            </a:r>
          </a:p>
          <a:p>
            <a:pPr lvl="1"/>
            <a:r>
              <a:rPr lang="pt-BR" dirty="0"/>
              <a:t>Amplitude:</a:t>
            </a:r>
          </a:p>
          <a:p>
            <a:pPr lvl="2"/>
            <a:r>
              <a:rPr lang="pt-BR" dirty="0"/>
              <a:t>±10 V, em intervalos de 0,01 V</a:t>
            </a:r>
          </a:p>
          <a:p>
            <a:pPr lvl="1"/>
            <a:r>
              <a:rPr lang="pt-BR" dirty="0"/>
              <a:t>Frequência mínima/máxima: </a:t>
            </a:r>
          </a:p>
          <a:p>
            <a:pPr lvl="2"/>
            <a:r>
              <a:rPr lang="pt-BR" dirty="0"/>
              <a:t>1Hz / 100 KHz</a:t>
            </a:r>
          </a:p>
          <a:p>
            <a:pPr lvl="1"/>
            <a:r>
              <a:rPr lang="pt-BR" dirty="0"/>
              <a:t>Frequência de amostragem: </a:t>
            </a:r>
          </a:p>
          <a:p>
            <a:pPr lvl="2"/>
            <a:r>
              <a:rPr lang="pt-BR" dirty="0"/>
              <a:t>1 MHz</a:t>
            </a:r>
          </a:p>
          <a:p>
            <a:pPr lvl="1"/>
            <a:r>
              <a:rPr lang="pt-BR" dirty="0"/>
              <a:t>Offset variável</a:t>
            </a:r>
          </a:p>
          <a:p>
            <a:pPr lvl="1"/>
            <a:r>
              <a:rPr lang="pt-BR" dirty="0"/>
              <a:t>Armazenamento de arquivos no formato TDML </a:t>
            </a:r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2CEFD4-5B39-4233-8137-49F196205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1900237"/>
            <a:ext cx="5357514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Demonstração - Interface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64E6B2-8A26-4CB9-9DC1-DFFEF54A1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494" y="1268142"/>
            <a:ext cx="7708506" cy="4399233"/>
          </a:xfrm>
          <a:prstGeom prst="rect">
            <a:avLst/>
          </a:prstGeom>
        </p:spPr>
      </p:pic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963F2C48-CDAD-469F-8385-A263CAC78F63}"/>
              </a:ext>
            </a:extLst>
          </p:cNvPr>
          <p:cNvSpPr txBox="1">
            <a:spLocks/>
          </p:cNvSpPr>
          <p:nvPr/>
        </p:nvSpPr>
        <p:spPr>
          <a:xfrm>
            <a:off x="605367" y="1336134"/>
            <a:ext cx="3099858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243834" marR="0" indent="-243834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2000" dirty="0"/>
          </a:p>
          <a:p>
            <a:pPr lvl="1"/>
            <a:r>
              <a:rPr lang="pt-BR" sz="2000" dirty="0"/>
              <a:t>Interface amigável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Intuitiva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Sem necessidade de muitos cliques para executar as funções necessárias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Pode ser utilizado no formato ‘touchscreen’</a:t>
            </a:r>
          </a:p>
          <a:p>
            <a:pPr lvl="1"/>
            <a:endParaRPr lang="pt-BR" sz="2000" dirty="0"/>
          </a:p>
          <a:p>
            <a:pPr marL="365751" lvl="1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7192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Demonstração - Código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9599C6-B958-4CD2-976F-9A21B635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080228"/>
            <a:ext cx="10306050" cy="51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9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Demonstração - Código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" y="980864"/>
            <a:ext cx="7871883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Estrutura da programação: Máquina de Estados Finitos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426D2F-9F61-4CE9-A24C-BCDCE258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642" y="275272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A8AD853-2C1E-4A4F-BB12-3E0DAB076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060" y="1763644"/>
            <a:ext cx="6729413" cy="47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3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Aplicação Executável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49B832-3F10-40BF-AA30-651ABDB34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1976437"/>
            <a:ext cx="83534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3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Instalador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02F22F-37D9-456A-B0EE-23C863F9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142" y="1068705"/>
            <a:ext cx="8324850" cy="3124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8FD2165-2771-4D91-A0BD-4F027D9D1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67" y="2362200"/>
            <a:ext cx="1019175" cy="10668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E938503-D0C1-4F61-91D7-67EE375EB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204" y="4598670"/>
            <a:ext cx="44291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Próximos Passos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80864"/>
            <a:ext cx="10972800" cy="4896272"/>
          </a:xfrm>
        </p:spPr>
        <p:txBody>
          <a:bodyPr/>
          <a:lstStyle/>
          <a:p>
            <a:pPr lvl="1"/>
            <a:endParaRPr lang="pt-BR" dirty="0"/>
          </a:p>
          <a:p>
            <a:pPr lvl="3"/>
            <a:r>
              <a:rPr lang="pt-BR" sz="2000" dirty="0"/>
              <a:t>Treinamento</a:t>
            </a:r>
          </a:p>
          <a:p>
            <a:pPr lvl="3"/>
            <a:endParaRPr lang="pt-BR" sz="2000" dirty="0"/>
          </a:p>
          <a:p>
            <a:pPr lvl="3"/>
            <a:r>
              <a:rPr lang="pt-BR" sz="2000" dirty="0"/>
              <a:t>Proposta Comercial</a:t>
            </a:r>
          </a:p>
          <a:p>
            <a:pPr lvl="3"/>
            <a:endParaRPr lang="pt-BR" sz="2000" dirty="0"/>
          </a:p>
          <a:p>
            <a:pPr lvl="3"/>
            <a:r>
              <a:rPr lang="pt-BR" sz="2000" dirty="0"/>
              <a:t>Apresentação do Produto Final</a:t>
            </a:r>
          </a:p>
          <a:p>
            <a:pPr marL="975336" lvl="3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19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009E1DD-1C49-41BC-81B8-719D7E79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24200"/>
            <a:ext cx="10972800" cy="609600"/>
          </a:xfrm>
        </p:spPr>
        <p:txBody>
          <a:bodyPr/>
          <a:lstStyle/>
          <a:p>
            <a:pPr algn="r"/>
            <a:r>
              <a:rPr lang="pt-BR" sz="3600" dirty="0">
                <a:latin typeface="+mj-lt"/>
                <a:cs typeface="Times New Roman" panose="02020603050405020304" pitchFamily="18" charset="0"/>
              </a:rPr>
              <a:t>Perguntas e Sugestões</a:t>
            </a:r>
          </a:p>
        </p:txBody>
      </p:sp>
    </p:spTree>
    <p:extLst>
      <p:ext uri="{BB962C8B-B14F-4D97-AF65-F5344CB8AC3E}">
        <p14:creationId xmlns:p14="http://schemas.microsoft.com/office/powerpoint/2010/main" val="219271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62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5367" y="1768939"/>
            <a:ext cx="10981265" cy="645352"/>
          </a:xfrm>
        </p:spPr>
        <p:txBody>
          <a:bodyPr/>
          <a:lstStyle/>
          <a:p>
            <a:pPr algn="ctr"/>
            <a:r>
              <a:rPr lang="pt-BR" sz="4000" dirty="0">
                <a:latin typeface="+mj-lt"/>
                <a:cs typeface="Times New Roman" panose="02020603050405020304" pitchFamily="18" charset="0"/>
              </a:rPr>
              <a:t>Intern Project AE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1F9292-0DBE-4EDE-A50C-C6B91332B0D7}"/>
              </a:ext>
            </a:extLst>
          </p:cNvPr>
          <p:cNvSpPr txBox="1"/>
          <p:nvPr/>
        </p:nvSpPr>
        <p:spPr>
          <a:xfrm>
            <a:off x="4828826" y="4615160"/>
            <a:ext cx="253434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400" dirty="0"/>
              <a:t>Isabelle D. Orlandi</a:t>
            </a:r>
          </a:p>
        </p:txBody>
      </p:sp>
    </p:spTree>
    <p:extLst>
      <p:ext uri="{BB962C8B-B14F-4D97-AF65-F5344CB8AC3E}">
        <p14:creationId xmlns:p14="http://schemas.microsoft.com/office/powerpoint/2010/main" val="60224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3B83D06-1AAB-4878-AE3B-FB7F78B9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304924"/>
            <a:ext cx="10972800" cy="4566707"/>
          </a:xfrm>
        </p:spPr>
        <p:txBody>
          <a:bodyPr/>
          <a:lstStyle/>
          <a:p>
            <a:r>
              <a:rPr lang="pt-BR" dirty="0"/>
              <a:t>Resumo do projeto</a:t>
            </a:r>
          </a:p>
          <a:p>
            <a:endParaRPr lang="pt-BR" dirty="0"/>
          </a:p>
          <a:p>
            <a:r>
              <a:rPr lang="pt-BR" dirty="0"/>
              <a:t>Desenvolvimento</a:t>
            </a:r>
          </a:p>
          <a:p>
            <a:endParaRPr lang="pt-BR" dirty="0"/>
          </a:p>
          <a:p>
            <a:r>
              <a:rPr lang="pt-BR" dirty="0"/>
              <a:t>Demonstração</a:t>
            </a:r>
          </a:p>
          <a:p>
            <a:endParaRPr lang="pt-BR" dirty="0"/>
          </a:p>
          <a:p>
            <a:r>
              <a:rPr lang="pt-BR" dirty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291673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Resumo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80864"/>
            <a:ext cx="10972800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Projeto de um Gerador de Sinais desenvolvido no </a:t>
            </a:r>
            <a:r>
              <a:rPr lang="pt-BR" i="1" dirty="0"/>
              <a:t>software </a:t>
            </a:r>
            <a:r>
              <a:rPr lang="pt-BR" dirty="0" err="1"/>
              <a:t>LabVIEW</a:t>
            </a:r>
            <a:endParaRPr lang="pt-BR" dirty="0"/>
          </a:p>
          <a:p>
            <a:pPr marL="365751" lvl="1" indent="0">
              <a:buNone/>
            </a:pPr>
            <a:endParaRPr lang="pt-BR" dirty="0"/>
          </a:p>
          <a:p>
            <a:pPr lvl="1"/>
            <a:r>
              <a:rPr lang="pt-BR" dirty="0"/>
              <a:t>Requisitos (MVP-04/05)</a:t>
            </a:r>
          </a:p>
          <a:p>
            <a:pPr lvl="2"/>
            <a:r>
              <a:rPr lang="pt-BR" dirty="0"/>
              <a:t>Visualização de 5 tipos de forma de onda:</a:t>
            </a:r>
          </a:p>
          <a:p>
            <a:pPr lvl="3"/>
            <a:r>
              <a:rPr lang="pt-BR" dirty="0"/>
              <a:t>Onda Senoidal</a:t>
            </a:r>
          </a:p>
          <a:p>
            <a:pPr lvl="3"/>
            <a:r>
              <a:rPr lang="pt-BR" dirty="0"/>
              <a:t>Onda Quadrada</a:t>
            </a:r>
          </a:p>
          <a:p>
            <a:pPr lvl="3"/>
            <a:r>
              <a:rPr lang="pt-BR" dirty="0"/>
              <a:t>Onda Triangular</a:t>
            </a:r>
          </a:p>
          <a:p>
            <a:pPr lvl="3"/>
            <a:r>
              <a:rPr lang="pt-BR" dirty="0"/>
              <a:t>Onda Serrilhada</a:t>
            </a:r>
          </a:p>
          <a:p>
            <a:pPr lvl="3"/>
            <a:r>
              <a:rPr lang="pt-BR" dirty="0"/>
              <a:t>Onda Trapezoidal</a:t>
            </a:r>
          </a:p>
          <a:p>
            <a:pPr lvl="2"/>
            <a:r>
              <a:rPr lang="pt-BR" dirty="0"/>
              <a:t>Edição de Forma de Onda</a:t>
            </a:r>
          </a:p>
          <a:p>
            <a:pPr lvl="2"/>
            <a:r>
              <a:rPr lang="pt-BR" dirty="0"/>
              <a:t>Salvar e Carregar Arquivos</a:t>
            </a:r>
          </a:p>
          <a:p>
            <a:pPr lvl="2"/>
            <a:r>
              <a:rPr lang="pt-BR" dirty="0"/>
              <a:t>Geração e Validação da Onda  </a:t>
            </a:r>
          </a:p>
          <a:p>
            <a:pPr lvl="2"/>
            <a:r>
              <a:rPr lang="pt-BR" dirty="0"/>
              <a:t>Interface Amigável</a:t>
            </a:r>
          </a:p>
          <a:p>
            <a:pPr lvl="2"/>
            <a:r>
              <a:rPr lang="pt-BR" dirty="0"/>
              <a:t>Executável e Instalador </a:t>
            </a:r>
          </a:p>
          <a:p>
            <a:pPr lvl="3"/>
            <a:endParaRPr lang="pt-BR" dirty="0"/>
          </a:p>
          <a:p>
            <a:pPr marL="975336" lvl="3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85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19" y="980864"/>
            <a:ext cx="4300008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Softwares utilizados: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BB3E61-93D5-4644-A607-A412164AF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017" r="74631" b="64456"/>
          <a:stretch/>
        </p:blipFill>
        <p:spPr>
          <a:xfrm>
            <a:off x="815977" y="3262902"/>
            <a:ext cx="1083296" cy="1192537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426D2F-9F61-4CE9-A24C-BCDCE258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9" y="1687702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BD39FD3-E066-4427-9C09-22FC5F3F5369}"/>
              </a:ext>
            </a:extLst>
          </p:cNvPr>
          <p:cNvSpPr txBox="1"/>
          <p:nvPr/>
        </p:nvSpPr>
        <p:spPr>
          <a:xfrm>
            <a:off x="2364846" y="2422903"/>
            <a:ext cx="254076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Programação e Compilação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619968-0AD7-40FF-AF03-E4D153E3A745}"/>
              </a:ext>
            </a:extLst>
          </p:cNvPr>
          <p:cNvSpPr txBox="1"/>
          <p:nvPr/>
        </p:nvSpPr>
        <p:spPr>
          <a:xfrm>
            <a:off x="2423061" y="3652389"/>
            <a:ext cx="262251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requisitos</a:t>
            </a:r>
          </a:p>
          <a:p>
            <a:r>
              <a:rPr lang="pt-BR" sz="1600" dirty="0"/>
              <a:t> do projeto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387982-227E-429D-922E-7F92693C098C}"/>
              </a:ext>
            </a:extLst>
          </p:cNvPr>
          <p:cNvSpPr txBox="1"/>
          <p:nvPr/>
        </p:nvSpPr>
        <p:spPr>
          <a:xfrm>
            <a:off x="2423061" y="5111177"/>
            <a:ext cx="2907847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Código fonte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C9F2CF-1329-42A6-8972-6406ED9C2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9" y="4630464"/>
            <a:ext cx="1400176" cy="14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8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19" y="980864"/>
            <a:ext cx="4300008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Softwares utilizados: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BB3E61-93D5-4644-A607-A412164AF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017" r="74631" b="64456"/>
          <a:stretch/>
        </p:blipFill>
        <p:spPr>
          <a:xfrm>
            <a:off x="815977" y="3262902"/>
            <a:ext cx="1083296" cy="1192537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426D2F-9F61-4CE9-A24C-BCDCE258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9" y="1687702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BD39FD3-E066-4427-9C09-22FC5F3F5369}"/>
              </a:ext>
            </a:extLst>
          </p:cNvPr>
          <p:cNvSpPr txBox="1"/>
          <p:nvPr/>
        </p:nvSpPr>
        <p:spPr>
          <a:xfrm>
            <a:off x="2364846" y="2422903"/>
            <a:ext cx="254076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Programação e Compilação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619968-0AD7-40FF-AF03-E4D153E3A745}"/>
              </a:ext>
            </a:extLst>
          </p:cNvPr>
          <p:cNvSpPr txBox="1"/>
          <p:nvPr/>
        </p:nvSpPr>
        <p:spPr>
          <a:xfrm>
            <a:off x="2423061" y="3652389"/>
            <a:ext cx="262251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requisitos</a:t>
            </a:r>
          </a:p>
          <a:p>
            <a:r>
              <a:rPr lang="pt-BR" sz="1600" dirty="0"/>
              <a:t> do projeto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387982-227E-429D-922E-7F92693C098C}"/>
              </a:ext>
            </a:extLst>
          </p:cNvPr>
          <p:cNvSpPr txBox="1"/>
          <p:nvPr/>
        </p:nvSpPr>
        <p:spPr>
          <a:xfrm>
            <a:off x="2423061" y="5111177"/>
            <a:ext cx="2907847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Código fonte</a:t>
            </a:r>
          </a:p>
        </p:txBody>
      </p:sp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3EF12554-90F2-47B6-836A-37705CCDED0B}"/>
              </a:ext>
            </a:extLst>
          </p:cNvPr>
          <p:cNvSpPr/>
          <p:nvPr/>
        </p:nvSpPr>
        <p:spPr>
          <a:xfrm>
            <a:off x="5905500" y="1651379"/>
            <a:ext cx="5672667" cy="4427348"/>
          </a:xfrm>
          <a:prstGeom prst="borderCallout2">
            <a:avLst>
              <a:gd name="adj1" fmla="val 49945"/>
              <a:gd name="adj2" fmla="val -105"/>
              <a:gd name="adj3" fmla="val 25419"/>
              <a:gd name="adj4" fmla="val -13812"/>
              <a:gd name="adj5" fmla="val 25368"/>
              <a:gd name="adj6" fmla="val -62619"/>
            </a:avLst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9C3C794-BCBE-4E0E-8789-D248A6472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767" y="2344871"/>
            <a:ext cx="5339714" cy="319981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B26363E-006D-4B0F-AF52-176BCBEF0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9" y="4630464"/>
            <a:ext cx="1400176" cy="14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19" y="980864"/>
            <a:ext cx="4300008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Softwares utilizados: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BB3E61-93D5-4644-A607-A412164AF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017" r="74631" b="64456"/>
          <a:stretch/>
        </p:blipFill>
        <p:spPr>
          <a:xfrm>
            <a:off x="815977" y="3262902"/>
            <a:ext cx="1083296" cy="1192537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426D2F-9F61-4CE9-A24C-BCDCE258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9" y="1687702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BD39FD3-E066-4427-9C09-22FC5F3F5369}"/>
              </a:ext>
            </a:extLst>
          </p:cNvPr>
          <p:cNvSpPr txBox="1"/>
          <p:nvPr/>
        </p:nvSpPr>
        <p:spPr>
          <a:xfrm>
            <a:off x="2364846" y="2422903"/>
            <a:ext cx="254076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Programação e Compilação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619968-0AD7-40FF-AF03-E4D153E3A745}"/>
              </a:ext>
            </a:extLst>
          </p:cNvPr>
          <p:cNvSpPr txBox="1"/>
          <p:nvPr/>
        </p:nvSpPr>
        <p:spPr>
          <a:xfrm>
            <a:off x="2423061" y="3652389"/>
            <a:ext cx="262251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requisitos</a:t>
            </a:r>
          </a:p>
          <a:p>
            <a:r>
              <a:rPr lang="pt-BR" sz="1600" dirty="0"/>
              <a:t> do projeto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387982-227E-429D-922E-7F92693C098C}"/>
              </a:ext>
            </a:extLst>
          </p:cNvPr>
          <p:cNvSpPr txBox="1"/>
          <p:nvPr/>
        </p:nvSpPr>
        <p:spPr>
          <a:xfrm>
            <a:off x="2423061" y="5111177"/>
            <a:ext cx="2907847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Código fonte</a:t>
            </a:r>
          </a:p>
        </p:txBody>
      </p:sp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3EF12554-90F2-47B6-836A-37705CCDED0B}"/>
              </a:ext>
            </a:extLst>
          </p:cNvPr>
          <p:cNvSpPr/>
          <p:nvPr/>
        </p:nvSpPr>
        <p:spPr>
          <a:xfrm>
            <a:off x="5905500" y="1651379"/>
            <a:ext cx="5672667" cy="4427348"/>
          </a:xfrm>
          <a:prstGeom prst="borderCallout2">
            <a:avLst>
              <a:gd name="adj1" fmla="val 49945"/>
              <a:gd name="adj2" fmla="val -105"/>
              <a:gd name="adj3" fmla="val 58551"/>
              <a:gd name="adj4" fmla="val -15323"/>
              <a:gd name="adj5" fmla="val 58500"/>
              <a:gd name="adj6" fmla="val -61779"/>
            </a:avLst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2E809E9-46CD-48FB-AC0C-777AB409A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9" y="4630464"/>
            <a:ext cx="1400176" cy="14001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18C054C-3B33-4AD7-B9F3-DBA997441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4681" y="1803408"/>
            <a:ext cx="4723995" cy="4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7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19" y="980864"/>
            <a:ext cx="4300008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Softwares utilizados: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BB3E61-93D5-4644-A607-A412164AF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017" r="74631" b="64456"/>
          <a:stretch/>
        </p:blipFill>
        <p:spPr>
          <a:xfrm>
            <a:off x="815977" y="3262902"/>
            <a:ext cx="1083296" cy="1192537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426D2F-9F61-4CE9-A24C-BCDCE258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9" y="1687702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BD39FD3-E066-4427-9C09-22FC5F3F5369}"/>
              </a:ext>
            </a:extLst>
          </p:cNvPr>
          <p:cNvSpPr txBox="1"/>
          <p:nvPr/>
        </p:nvSpPr>
        <p:spPr>
          <a:xfrm>
            <a:off x="2364846" y="2422903"/>
            <a:ext cx="254076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Programação e Compilação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619968-0AD7-40FF-AF03-E4D153E3A745}"/>
              </a:ext>
            </a:extLst>
          </p:cNvPr>
          <p:cNvSpPr txBox="1"/>
          <p:nvPr/>
        </p:nvSpPr>
        <p:spPr>
          <a:xfrm>
            <a:off x="2423061" y="3652389"/>
            <a:ext cx="262251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requisitos</a:t>
            </a:r>
          </a:p>
          <a:p>
            <a:r>
              <a:rPr lang="pt-BR" sz="1600" dirty="0"/>
              <a:t> do projeto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387982-227E-429D-922E-7F92693C098C}"/>
              </a:ext>
            </a:extLst>
          </p:cNvPr>
          <p:cNvSpPr txBox="1"/>
          <p:nvPr/>
        </p:nvSpPr>
        <p:spPr>
          <a:xfrm>
            <a:off x="2423061" y="5111177"/>
            <a:ext cx="2907847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Código fonte</a:t>
            </a:r>
          </a:p>
        </p:txBody>
      </p:sp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3EF12554-90F2-47B6-836A-37705CCDED0B}"/>
              </a:ext>
            </a:extLst>
          </p:cNvPr>
          <p:cNvSpPr/>
          <p:nvPr/>
        </p:nvSpPr>
        <p:spPr>
          <a:xfrm>
            <a:off x="5905500" y="1651379"/>
            <a:ext cx="5672667" cy="4427348"/>
          </a:xfrm>
          <a:prstGeom prst="borderCallout2">
            <a:avLst>
              <a:gd name="adj1" fmla="val 49945"/>
              <a:gd name="adj2" fmla="val -105"/>
              <a:gd name="adj3" fmla="val 85013"/>
              <a:gd name="adj4" fmla="val -9950"/>
              <a:gd name="adj5" fmla="val 84962"/>
              <a:gd name="adj6" fmla="val -61611"/>
            </a:avLst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3A813FF-4BE8-469E-8A2A-F87AAD207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347" y="2052263"/>
            <a:ext cx="5323177" cy="361381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387A319-531D-4D2B-9B92-4D8BCB225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9" y="4630464"/>
            <a:ext cx="1400176" cy="14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Desenvolvimento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C4226640-F929-4B0C-9863-114CA49D1A00}"/>
              </a:ext>
            </a:extLst>
          </p:cNvPr>
          <p:cNvSpPr txBox="1">
            <a:spLocks/>
          </p:cNvSpPr>
          <p:nvPr/>
        </p:nvSpPr>
        <p:spPr>
          <a:xfrm>
            <a:off x="605367" y="1336134"/>
            <a:ext cx="4300008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243834" marR="0" indent="-243834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Hardware :</a:t>
            </a:r>
          </a:p>
          <a:p>
            <a:pPr lvl="2"/>
            <a:r>
              <a:rPr lang="pt-BR" dirty="0"/>
              <a:t>Dispositivo DAQ </a:t>
            </a:r>
          </a:p>
          <a:p>
            <a:pPr lvl="2"/>
            <a:r>
              <a:rPr lang="pt-BR" dirty="0"/>
              <a:t>Bloco de contato</a:t>
            </a:r>
          </a:p>
          <a:p>
            <a:pPr marL="731502" lvl="2" indent="0">
              <a:buNone/>
            </a:pPr>
            <a:endParaRPr lang="pt-BR" dirty="0"/>
          </a:p>
          <a:p>
            <a:pPr lvl="1"/>
            <a:r>
              <a:rPr lang="pt-BR" dirty="0"/>
              <a:t>Hardware sugerido:</a:t>
            </a:r>
          </a:p>
          <a:p>
            <a:pPr lvl="2"/>
            <a:r>
              <a:rPr lang="pt-BR" dirty="0"/>
              <a:t>NI USB – 6251</a:t>
            </a:r>
          </a:p>
          <a:p>
            <a:pPr lvl="3"/>
            <a:r>
              <a:rPr lang="pt-BR" dirty="0"/>
              <a:t>16 bits de resolução ADC</a:t>
            </a:r>
          </a:p>
          <a:p>
            <a:pPr lvl="3"/>
            <a:r>
              <a:rPr lang="pt-BR" dirty="0"/>
              <a:t>Frequência de amostragem máxima 1,00MS/s</a:t>
            </a:r>
          </a:p>
          <a:p>
            <a:pPr lvl="3"/>
            <a:r>
              <a:rPr lang="pt-BR" dirty="0"/>
              <a:t>Tensão de entrada: ±0,1V / ±10 V</a:t>
            </a:r>
          </a:p>
          <a:p>
            <a:pPr lvl="3"/>
            <a:endParaRPr lang="pt-BR" dirty="0"/>
          </a:p>
          <a:p>
            <a:pPr lvl="2"/>
            <a:r>
              <a:rPr lang="pt-BR" dirty="0"/>
              <a:t>BNC – 2120</a:t>
            </a:r>
          </a:p>
          <a:p>
            <a:pPr lvl="3"/>
            <a:r>
              <a:rPr lang="pt-BR" dirty="0"/>
              <a:t>8 canais de entrada</a:t>
            </a:r>
          </a:p>
          <a:p>
            <a:pPr lvl="3"/>
            <a:r>
              <a:rPr lang="pt-BR" dirty="0"/>
              <a:t>2 canais de saída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122C6C1-EE44-4FD0-9122-140F019F1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64871"/>
            <a:ext cx="4300008" cy="312825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1A003E3-5029-4419-81AC-447A4BE494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1000"/>
                    </a14:imgEffect>
                    <a14:imgEffect>
                      <a14:brightnessContrast bright="2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991"/>
          <a:stretch/>
        </p:blipFill>
        <p:spPr>
          <a:xfrm>
            <a:off x="8401050" y="2409021"/>
            <a:ext cx="3004608" cy="194427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98F6C17-C543-4EFD-9BDB-0C8587ECC266}"/>
              </a:ext>
            </a:extLst>
          </p:cNvPr>
          <p:cNvSpPr txBox="1"/>
          <p:nvPr/>
        </p:nvSpPr>
        <p:spPr>
          <a:xfrm>
            <a:off x="6331897" y="4823851"/>
            <a:ext cx="140551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600" dirty="0"/>
              <a:t>BNC – 2120 </a:t>
            </a:r>
            <a:endParaRPr lang="en-US" sz="1600" dirty="0" err="1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8A1BE7-4D5A-4C3D-BE49-570DD943FC97}"/>
              </a:ext>
            </a:extLst>
          </p:cNvPr>
          <p:cNvSpPr txBox="1"/>
          <p:nvPr/>
        </p:nvSpPr>
        <p:spPr>
          <a:xfrm>
            <a:off x="9344904" y="4819555"/>
            <a:ext cx="138479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600" dirty="0"/>
              <a:t>NI USB – 6251 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69155861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2.xml><?xml version="1.0" encoding="utf-8"?>
<a:theme xmlns:a="http://schemas.openxmlformats.org/drawingml/2006/main" name="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E2057DC8-8785-254E-9C0C-653777D9794C}"/>
    </a:ext>
  </a:extLst>
</a:theme>
</file>

<file path=ppt/theme/theme3.xml><?xml version="1.0" encoding="utf-8"?>
<a:theme xmlns:a="http://schemas.openxmlformats.org/drawingml/2006/main" name="Customer 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30FC5668-B3BA-A94D-BF65-6BF071A27FDF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 2017_16x9_Final_23FEB2017</Template>
  <TotalTime>4113</TotalTime>
  <Words>314</Words>
  <Application>Microsoft Office PowerPoint</Application>
  <PresentationFormat>Widescreen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Calibri</vt:lpstr>
      <vt:lpstr>Helvetica Neue Light</vt:lpstr>
      <vt:lpstr>Times New Roman</vt:lpstr>
      <vt:lpstr>Univers LT Std 45 Light</vt:lpstr>
      <vt:lpstr>Wingdings</vt:lpstr>
      <vt:lpstr>External_Corporate Template_2017</vt:lpstr>
      <vt:lpstr>Confidential_Corporate Template_2017</vt:lpstr>
      <vt:lpstr>Customer Confidential_Corporate Template_2017</vt:lpstr>
      <vt:lpstr>Apresentação do PowerPoint</vt:lpstr>
      <vt:lpstr>Intern Project AE</vt:lpstr>
      <vt:lpstr>Agenda</vt:lpstr>
      <vt:lpstr>Resumo</vt:lpstr>
      <vt:lpstr>Desenvolvimento</vt:lpstr>
      <vt:lpstr>Desenvolvimento</vt:lpstr>
      <vt:lpstr>Desenvolvimento</vt:lpstr>
      <vt:lpstr>Desenvolvimento</vt:lpstr>
      <vt:lpstr>Desenvolvimento</vt:lpstr>
      <vt:lpstr>Especificações do produto</vt:lpstr>
      <vt:lpstr>Demonstração - Interface</vt:lpstr>
      <vt:lpstr>Demonstração - Código</vt:lpstr>
      <vt:lpstr>Demonstração - Código</vt:lpstr>
      <vt:lpstr>Aplicação Executável</vt:lpstr>
      <vt:lpstr>Instalador</vt:lpstr>
      <vt:lpstr>Próximos Passos</vt:lpstr>
      <vt:lpstr>Perguntas e Sugestões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HIL para novos AEs</dc:title>
  <dc:creator>Diogo Aparecido</dc:creator>
  <cp:lastModifiedBy>Isabelle Orlandi</cp:lastModifiedBy>
  <cp:revision>85</cp:revision>
  <dcterms:created xsi:type="dcterms:W3CDTF">2017-04-27T14:53:42Z</dcterms:created>
  <dcterms:modified xsi:type="dcterms:W3CDTF">2018-06-04T16:50:41Z</dcterms:modified>
</cp:coreProperties>
</file>