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  <p:sldMasterId id="2147483702" r:id="rId3"/>
  </p:sldMasterIdLst>
  <p:notesMasterIdLst>
    <p:notesMasterId r:id="rId13"/>
  </p:notesMasterIdLst>
  <p:sldIdLst>
    <p:sldId id="268" r:id="rId4"/>
    <p:sldId id="257" r:id="rId5"/>
    <p:sldId id="270" r:id="rId6"/>
    <p:sldId id="264" r:id="rId7"/>
    <p:sldId id="271" r:id="rId8"/>
    <p:sldId id="272" r:id="rId9"/>
    <p:sldId id="274" r:id="rId10"/>
    <p:sldId id="27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E50C31-8A41-4E11-83F8-55D1DB62376C}">
          <p14:sldIdLst>
            <p14:sldId id="268"/>
            <p14:sldId id="257"/>
            <p14:sldId id="270"/>
            <p14:sldId id="264"/>
            <p14:sldId id="271"/>
            <p14:sldId id="272"/>
            <p14:sldId id="274"/>
            <p14:sldId id="273"/>
          </p14:sldIdLst>
        </p14:section>
        <p14:section name="Untitled Section" id="{6079A5A3-19BA-42B3-A015-0823992490C3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29" autoAdjust="0"/>
  </p:normalViewPr>
  <p:slideViewPr>
    <p:cSldViewPr snapToGrid="0">
      <p:cViewPr varScale="1">
        <p:scale>
          <a:sx n="45" d="100"/>
          <a:sy n="45" d="100"/>
        </p:scale>
        <p:origin x="60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0F208-0698-41B8-BDE8-AE6BC3AEB68A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D8C66-CD72-4651-ABA9-05CE536489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72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01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279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33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141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38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646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94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73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79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74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978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535119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8609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B961-B0C3-4F16-8044-1FC7A8EFA7C5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42A-F406-4952-9766-24883190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409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603869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856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541472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59166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7798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4475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86091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2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2945162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828645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3610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0611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1191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828645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7185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28261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86758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691816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73125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6136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60977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40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1334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83490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69590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95612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057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38170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80591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omer 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987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363852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1973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6767545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868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76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6900844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18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363851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0111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6767545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6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929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0037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449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494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254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605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512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0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02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483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2" r:id="rId2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501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752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40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5367" y="1768939"/>
            <a:ext cx="10981265" cy="645352"/>
          </a:xfrm>
        </p:spPr>
        <p:txBody>
          <a:bodyPr/>
          <a:lstStyle/>
          <a:p>
            <a:pPr algn="ctr"/>
            <a:r>
              <a:rPr lang="pt-BR" sz="4000" dirty="0">
                <a:latin typeface="+mj-lt"/>
                <a:cs typeface="Times New Roman" panose="02020603050405020304" pitchFamily="18" charset="0"/>
              </a:rPr>
              <a:t>Intern Project AE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1F9292-0DBE-4EDE-A50C-C6B91332B0D7}"/>
              </a:ext>
            </a:extLst>
          </p:cNvPr>
          <p:cNvSpPr txBox="1"/>
          <p:nvPr/>
        </p:nvSpPr>
        <p:spPr>
          <a:xfrm>
            <a:off x="4828826" y="4615160"/>
            <a:ext cx="253434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2400" dirty="0"/>
              <a:t>Isabelle D. Orlandi</a:t>
            </a:r>
          </a:p>
        </p:txBody>
      </p:sp>
    </p:spTree>
    <p:extLst>
      <p:ext uri="{BB962C8B-B14F-4D97-AF65-F5344CB8AC3E}">
        <p14:creationId xmlns:p14="http://schemas.microsoft.com/office/powerpoint/2010/main" val="60224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+mj-lt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3B83D06-1AAB-4878-AE3B-FB7F78B95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1304924"/>
            <a:ext cx="10972800" cy="4566707"/>
          </a:xfrm>
        </p:spPr>
        <p:txBody>
          <a:bodyPr/>
          <a:lstStyle/>
          <a:p>
            <a:r>
              <a:rPr lang="pt-BR" dirty="0"/>
              <a:t>Resumo do projeto</a:t>
            </a:r>
          </a:p>
          <a:p>
            <a:endParaRPr lang="pt-BR" dirty="0"/>
          </a:p>
          <a:p>
            <a:r>
              <a:rPr lang="pt-BR" dirty="0"/>
              <a:t>Desenvolvimento e ferramentas utilizadas</a:t>
            </a:r>
          </a:p>
          <a:p>
            <a:endParaRPr lang="pt-BR" dirty="0"/>
          </a:p>
          <a:p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291673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7AF-CCAB-4147-9E74-6D3CA364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pt-BR" sz="3600" dirty="0"/>
              <a:t>Resumo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041B6D47-8928-4464-8925-90044B2A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80864"/>
            <a:ext cx="10972800" cy="4896272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Projeto de um Gerador de Sinais desenvolvido no </a:t>
            </a:r>
            <a:r>
              <a:rPr lang="pt-BR" i="1" dirty="0"/>
              <a:t>software </a:t>
            </a:r>
            <a:r>
              <a:rPr lang="pt-BR" dirty="0" err="1"/>
              <a:t>LabVIEW</a:t>
            </a:r>
            <a:endParaRPr lang="pt-BR" dirty="0"/>
          </a:p>
          <a:p>
            <a:pPr marL="365751" lvl="1" indent="0">
              <a:buNone/>
            </a:pPr>
            <a:endParaRPr lang="pt-BR" dirty="0"/>
          </a:p>
          <a:p>
            <a:pPr lvl="1"/>
            <a:r>
              <a:rPr lang="pt-BR" dirty="0"/>
              <a:t>Requisitos iniciais (MVP-01)</a:t>
            </a:r>
          </a:p>
          <a:p>
            <a:pPr lvl="2"/>
            <a:r>
              <a:rPr lang="pt-BR" dirty="0"/>
              <a:t>Visualização de 4 tipos de forma de onda:</a:t>
            </a:r>
          </a:p>
          <a:p>
            <a:pPr lvl="3"/>
            <a:r>
              <a:rPr lang="pt-BR" dirty="0"/>
              <a:t>Onda Senoidal</a:t>
            </a:r>
          </a:p>
          <a:p>
            <a:pPr lvl="3"/>
            <a:r>
              <a:rPr lang="pt-BR" dirty="0"/>
              <a:t>Onda Quadrada</a:t>
            </a:r>
          </a:p>
          <a:p>
            <a:pPr lvl="3"/>
            <a:r>
              <a:rPr lang="pt-BR" dirty="0"/>
              <a:t>Onda Triangular</a:t>
            </a:r>
          </a:p>
          <a:p>
            <a:pPr lvl="3"/>
            <a:r>
              <a:rPr lang="pt-BR" dirty="0"/>
              <a:t>Onda Serrilhada</a:t>
            </a:r>
          </a:p>
          <a:p>
            <a:pPr marL="975336" lvl="3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185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7AF-CCAB-4147-9E74-6D3CA364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</p:spPr>
        <p:txBody>
          <a:bodyPr/>
          <a:lstStyle/>
          <a:p>
            <a:r>
              <a:rPr lang="pt-BR" sz="3600" dirty="0"/>
              <a:t>Desenvolvimento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041B6D47-8928-4464-8925-90044B2A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80864"/>
            <a:ext cx="4300008" cy="4896272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Utilização das ferramentas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C4734C-A77C-4EAA-B1A7-3C314A973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41" y="4630465"/>
            <a:ext cx="1603419" cy="9614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6BB3E61-93D5-4644-A607-A412164AF0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" t="5017" r="74631" b="64456"/>
          <a:stretch/>
        </p:blipFill>
        <p:spPr>
          <a:xfrm>
            <a:off x="1206503" y="3225398"/>
            <a:ext cx="1083296" cy="1192537"/>
          </a:xfrm>
          <a:prstGeom prst="rect">
            <a:avLst/>
          </a:prstGeom>
        </p:spPr>
      </p:pic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C4226640-F929-4B0C-9863-114CA49D1A00}"/>
              </a:ext>
            </a:extLst>
          </p:cNvPr>
          <p:cNvSpPr txBox="1">
            <a:spLocks/>
          </p:cNvSpPr>
          <p:nvPr/>
        </p:nvSpPr>
        <p:spPr>
          <a:xfrm>
            <a:off x="6356723" y="975360"/>
            <a:ext cx="4300008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243834" marR="0" indent="-243834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243834" algn="l"/>
              </a:tabLst>
              <a:defRPr lang="en-US" sz="2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609585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2133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975336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867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1219170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None/>
              <a:defRPr sz="2133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r>
              <a:rPr lang="pt-BR" dirty="0"/>
              <a:t>Programação</a:t>
            </a:r>
          </a:p>
          <a:p>
            <a:pPr lvl="1"/>
            <a:endParaRPr lang="pt-BR" dirty="0"/>
          </a:p>
          <a:p>
            <a:pPr lvl="2"/>
            <a:r>
              <a:rPr lang="pt-BR" dirty="0"/>
              <a:t>Requisitos do projeto na forma de </a:t>
            </a:r>
            <a:r>
              <a:rPr lang="pt-BR" i="1" dirty="0" err="1"/>
              <a:t>User</a:t>
            </a:r>
            <a:r>
              <a:rPr lang="pt-BR" i="1" dirty="0"/>
              <a:t> Stories.</a:t>
            </a:r>
            <a:endParaRPr lang="pt-BR" dirty="0"/>
          </a:p>
          <a:p>
            <a:pPr lvl="2"/>
            <a:endParaRPr lang="pt-BR" dirty="0"/>
          </a:p>
          <a:p>
            <a:pPr lvl="2"/>
            <a:r>
              <a:rPr lang="pt-BR" dirty="0"/>
              <a:t>Estruturada na forma de máquinas de estados.</a:t>
            </a:r>
          </a:p>
          <a:p>
            <a:pPr marL="731502" lvl="2" indent="0">
              <a:buNone/>
            </a:pPr>
            <a:endParaRPr lang="pt-BR" dirty="0"/>
          </a:p>
          <a:p>
            <a:pPr lvl="2"/>
            <a:r>
              <a:rPr lang="pt-BR" dirty="0"/>
              <a:t>Estados atuais:</a:t>
            </a:r>
          </a:p>
          <a:p>
            <a:pPr lvl="3"/>
            <a:r>
              <a:rPr lang="pt-BR" i="1" dirty="0" err="1"/>
              <a:t>Initialize</a:t>
            </a:r>
            <a:r>
              <a:rPr lang="pt-BR" i="1" dirty="0"/>
              <a:t>;</a:t>
            </a:r>
          </a:p>
          <a:p>
            <a:pPr lvl="3"/>
            <a:r>
              <a:rPr lang="pt-BR" i="1" dirty="0" err="1"/>
              <a:t>Wait</a:t>
            </a:r>
            <a:r>
              <a:rPr lang="pt-BR" i="1" dirty="0"/>
              <a:t> for </a:t>
            </a:r>
            <a:r>
              <a:rPr lang="pt-BR" i="1" dirty="0" err="1"/>
              <a:t>event</a:t>
            </a:r>
            <a:r>
              <a:rPr lang="pt-BR" i="1" dirty="0"/>
              <a:t>;</a:t>
            </a:r>
          </a:p>
          <a:p>
            <a:pPr lvl="3"/>
            <a:r>
              <a:rPr lang="pt-BR" i="1" dirty="0"/>
              <a:t>Stop;</a:t>
            </a:r>
          </a:p>
          <a:p>
            <a:pPr lvl="3"/>
            <a:r>
              <a:rPr lang="pt-BR" i="1" dirty="0"/>
              <a:t>Waveform;</a:t>
            </a:r>
          </a:p>
          <a:p>
            <a:pPr lvl="3"/>
            <a:r>
              <a:rPr lang="pt-BR" i="1" dirty="0"/>
              <a:t>Clean </a:t>
            </a:r>
            <a:r>
              <a:rPr lang="pt-BR" i="1" dirty="0" err="1"/>
              <a:t>Graph</a:t>
            </a:r>
            <a:r>
              <a:rPr lang="pt-BR" i="1" dirty="0"/>
              <a:t>.</a:t>
            </a:r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88426D2F-9F61-4CE9-A24C-BCDCE258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64" y="1687702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BD39FD3-E066-4427-9C09-22FC5F3F5369}"/>
              </a:ext>
            </a:extLst>
          </p:cNvPr>
          <p:cNvSpPr txBox="1"/>
          <p:nvPr/>
        </p:nvSpPr>
        <p:spPr>
          <a:xfrm>
            <a:off x="2755371" y="2422903"/>
            <a:ext cx="2540760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Programação e Compilação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619968-0AD7-40FF-AF03-E4D153E3A745}"/>
              </a:ext>
            </a:extLst>
          </p:cNvPr>
          <p:cNvSpPr txBox="1"/>
          <p:nvPr/>
        </p:nvSpPr>
        <p:spPr>
          <a:xfrm>
            <a:off x="2813586" y="3652389"/>
            <a:ext cx="2622513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Gerenciamento de requisitos</a:t>
            </a:r>
          </a:p>
          <a:p>
            <a:r>
              <a:rPr lang="pt-BR" sz="1600" dirty="0"/>
              <a:t> do projeto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387982-227E-429D-922E-7F92693C098C}"/>
              </a:ext>
            </a:extLst>
          </p:cNvPr>
          <p:cNvSpPr txBox="1"/>
          <p:nvPr/>
        </p:nvSpPr>
        <p:spPr>
          <a:xfrm>
            <a:off x="2813586" y="5111177"/>
            <a:ext cx="2907847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Gerenciamento de Código fonte</a:t>
            </a:r>
          </a:p>
        </p:txBody>
      </p:sp>
    </p:spTree>
    <p:extLst>
      <p:ext uri="{BB962C8B-B14F-4D97-AF65-F5344CB8AC3E}">
        <p14:creationId xmlns:p14="http://schemas.microsoft.com/office/powerpoint/2010/main" val="192037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+mj-lt"/>
                <a:cs typeface="Times New Roman" panose="02020603050405020304" pitchFamily="18" charset="0"/>
              </a:rPr>
              <a:t>Demonstração - Interface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D040416-858F-4496-87E9-163D37727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77" y="1241425"/>
            <a:ext cx="7432379" cy="4897438"/>
          </a:xfrm>
        </p:spPr>
      </p:pic>
    </p:spTree>
    <p:extLst>
      <p:ext uri="{BB962C8B-B14F-4D97-AF65-F5344CB8AC3E}">
        <p14:creationId xmlns:p14="http://schemas.microsoft.com/office/powerpoint/2010/main" val="112529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+mj-lt"/>
                <a:cs typeface="Times New Roman" panose="02020603050405020304" pitchFamily="18" charset="0"/>
              </a:rPr>
              <a:t>Demonstração - Código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485A7C-2491-44BA-8617-165A4DD5E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67" y="1042035"/>
            <a:ext cx="10668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2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C009E1DD-1C49-41BC-81B8-719D7E79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24200"/>
            <a:ext cx="10972800" cy="609600"/>
          </a:xfrm>
        </p:spPr>
        <p:txBody>
          <a:bodyPr/>
          <a:lstStyle/>
          <a:p>
            <a:pPr algn="r"/>
            <a:r>
              <a:rPr lang="pt-BR" sz="3600" dirty="0">
                <a:latin typeface="+mj-lt"/>
                <a:cs typeface="Times New Roman" panose="02020603050405020304" pitchFamily="18" charset="0"/>
              </a:rPr>
              <a:t>Perguntas e Sugestões</a:t>
            </a:r>
          </a:p>
        </p:txBody>
      </p:sp>
    </p:spTree>
    <p:extLst>
      <p:ext uri="{BB962C8B-B14F-4D97-AF65-F5344CB8AC3E}">
        <p14:creationId xmlns:p14="http://schemas.microsoft.com/office/powerpoint/2010/main" val="219271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621944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_Corporate Template_2017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10DF4805-3C6F-704C-B850-BC1CFED2AB60}"/>
    </a:ext>
  </a:extLst>
</a:theme>
</file>

<file path=ppt/theme/theme2.xml><?xml version="1.0" encoding="utf-8"?>
<a:theme xmlns:a="http://schemas.openxmlformats.org/drawingml/2006/main" name="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E2057DC8-8785-254E-9C0C-653777D9794C}"/>
    </a:ext>
  </a:extLst>
</a:theme>
</file>

<file path=ppt/theme/theme3.xml><?xml version="1.0" encoding="utf-8"?>
<a:theme xmlns:a="http://schemas.openxmlformats.org/drawingml/2006/main" name="Customer 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30FC5668-B3BA-A94D-BF65-6BF071A27FDF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Template 2017_16x9_Final_23FEB2017</Template>
  <TotalTime>3678</TotalTime>
  <Words>109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Calibri</vt:lpstr>
      <vt:lpstr>Helvetica Neue Light</vt:lpstr>
      <vt:lpstr>Times New Roman</vt:lpstr>
      <vt:lpstr>Univers LT Std 45 Light</vt:lpstr>
      <vt:lpstr>Wingdings</vt:lpstr>
      <vt:lpstr>External_Corporate Template_2017</vt:lpstr>
      <vt:lpstr>Confidential_Corporate Template_2017</vt:lpstr>
      <vt:lpstr>Customer Confidential_Corporate Template_2017</vt:lpstr>
      <vt:lpstr>Apresentação do PowerPoint</vt:lpstr>
      <vt:lpstr>Intern Project AE</vt:lpstr>
      <vt:lpstr>Agenda</vt:lpstr>
      <vt:lpstr>Resumo</vt:lpstr>
      <vt:lpstr>Desenvolvimento</vt:lpstr>
      <vt:lpstr>Demonstração - Interface</vt:lpstr>
      <vt:lpstr>Demonstração - Código</vt:lpstr>
      <vt:lpstr>Perguntas e Sugestões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HIL para novos AEs</dc:title>
  <dc:creator>Diogo Aparecido</dc:creator>
  <cp:lastModifiedBy>Isabelle Orlandi</cp:lastModifiedBy>
  <cp:revision>66</cp:revision>
  <dcterms:created xsi:type="dcterms:W3CDTF">2017-04-27T14:53:42Z</dcterms:created>
  <dcterms:modified xsi:type="dcterms:W3CDTF">2018-04-04T11:16:44Z</dcterms:modified>
</cp:coreProperties>
</file>