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3" r:id="rId2"/>
    <p:sldMasterId id="2147483702" r:id="rId3"/>
  </p:sldMasterIdLst>
  <p:notesMasterIdLst>
    <p:notesMasterId r:id="rId14"/>
  </p:notesMasterIdLst>
  <p:sldIdLst>
    <p:sldId id="268" r:id="rId4"/>
    <p:sldId id="257" r:id="rId5"/>
    <p:sldId id="270" r:id="rId6"/>
    <p:sldId id="264" r:id="rId7"/>
    <p:sldId id="271" r:id="rId8"/>
    <p:sldId id="272" r:id="rId9"/>
    <p:sldId id="274" r:id="rId10"/>
    <p:sldId id="275" r:id="rId11"/>
    <p:sldId id="273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4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8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23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98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72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46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20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94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9E50C31-8A41-4E11-83F8-55D1DB62376C}">
          <p14:sldIdLst>
            <p14:sldId id="268"/>
            <p14:sldId id="257"/>
            <p14:sldId id="270"/>
            <p14:sldId id="264"/>
            <p14:sldId id="271"/>
            <p14:sldId id="272"/>
            <p14:sldId id="274"/>
            <p14:sldId id="275"/>
            <p14:sldId id="273"/>
          </p14:sldIdLst>
        </p14:section>
        <p14:section name="Untitled Section" id="{6079A5A3-19BA-42B3-A015-0823992490C3}">
          <p14:sldIdLst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129" autoAdjust="0"/>
  </p:normalViewPr>
  <p:slideViewPr>
    <p:cSldViewPr snapToGrid="0">
      <p:cViewPr varScale="1">
        <p:scale>
          <a:sx n="88" d="100"/>
          <a:sy n="88" d="100"/>
        </p:scale>
        <p:origin x="90" y="3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C0F208-0698-41B8-BDE8-AE6BC3AEB68A}" type="datetimeFigureOut">
              <a:rPr lang="pt-BR" smtClean="0"/>
              <a:t>20/04/2018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D8C66-CD72-4651-ABA9-05CE536489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7729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3196" y="2985870"/>
            <a:ext cx="3657600" cy="88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9501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5279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L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976107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tx2"/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>
                <a:solidFill>
                  <a:schemeClr val="bg1"/>
                </a:solidFill>
              </a:defRPr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1337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Product Focused with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9753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365760"/>
            <a:ext cx="3972224" cy="549393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67" spc="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0141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Product Focused with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593557" y="403084"/>
            <a:ext cx="3978443" cy="5780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380990" indent="-380990" algn="ctr">
              <a:buFont typeface="Arial" charset="0"/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5380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91781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7299"/>
            <a:ext cx="10981268" cy="207287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7536"/>
            <a:ext cx="12192000" cy="276013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insert image here. Use minimum width 1500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7646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09">
          <p15:clr>
            <a:srgbClr val="FBAE40"/>
          </p15:clr>
        </p15:guide>
        <p15:guide id="2" orient="horz" pos="185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Image Top_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277065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/>
            </a:lvl1pPr>
          </a:lstStyle>
          <a:p>
            <a:pPr marL="0" lvl="0" indent="0" algn="ctr"/>
            <a:r>
              <a:rPr lang="en-US" dirty="0"/>
              <a:t>Drag or insert image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770652"/>
            <a:ext cx="12192000" cy="4087349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80657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4643"/>
            <a:ext cx="10981268" cy="256844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buSzPct val="90000"/>
              <a:defRPr lang="en-US" dirty="0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794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027056"/>
            <a:ext cx="12192000" cy="2830944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"/>
            <a:ext cx="12192000" cy="402705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place image for supporting quote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4328160"/>
            <a:ext cx="10981268" cy="169949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>
              <a:lnSpc>
                <a:spcPct val="100000"/>
              </a:lnSpc>
              <a:buFont typeface="Arial" charset="0"/>
              <a:buNone/>
              <a:defRPr sz="1867">
                <a:solidFill>
                  <a:schemeClr val="bg1"/>
                </a:solidFill>
              </a:defRPr>
            </a:lvl1pPr>
            <a:lvl2pPr marL="609585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marL="121917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marL="1828754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marL="2438339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“Place Quote Here”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316400" y="4788439"/>
            <a:ext cx="3708400" cy="334564"/>
          </a:xfrm>
        </p:spPr>
        <p:txBody>
          <a:bodyPr anchor="ctr"/>
          <a:lstStyle>
            <a:lvl1pPr marL="0" marR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16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–First and Last Name, Title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11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0738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Topic Divider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9796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Resource L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Resource Link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6744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nfidential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387600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5367" y="3509434"/>
            <a:ext cx="10981267" cy="757767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ts val="2133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89781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387600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5367" y="3509434"/>
            <a:ext cx="10981267" cy="757767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ts val="2133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</p:spTree>
    <p:extLst>
      <p:ext uri="{BB962C8B-B14F-4D97-AF65-F5344CB8AC3E}">
        <p14:creationId xmlns:p14="http://schemas.microsoft.com/office/powerpoint/2010/main" val="15351192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nfidential_1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975361"/>
            <a:ext cx="10972800" cy="4896273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8886092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9B961-B0C3-4F16-8044-1FC7A8EFA7C5}" type="datetimeFigureOut">
              <a:rPr lang="pt-BR" smtClean="0"/>
              <a:t>20/04/2018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142A-F406-4952-9766-248831907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2409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NI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3196" y="2985870"/>
            <a:ext cx="3657600" cy="886263"/>
          </a:xfrm>
          <a:prstGeom prst="rect">
            <a:avLst/>
          </a:prstGeom>
        </p:spPr>
      </p:pic>
      <p:sp>
        <p:nvSpPr>
          <p:cNvPr id="4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9603869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387600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5367" y="3509434"/>
            <a:ext cx="10981267" cy="757767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ts val="2133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598561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Title Slide w/o Subhea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815167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541472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1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975361"/>
            <a:ext cx="10972800" cy="4896273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6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4591669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2901"/>
            <a:ext cx="10972800" cy="110371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463547"/>
            <a:ext cx="10972800" cy="4433476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6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40777982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1620">
          <p15:clr>
            <a:srgbClr val="FBAE40"/>
          </p15:clr>
        </p15:guide>
        <p15:guide id="4" orient="horz" pos="8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1 Heading w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366520"/>
            <a:ext cx="10972800" cy="427920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975360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34475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2 Line Heading with Subhead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9335"/>
            <a:ext cx="10972800" cy="109728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833542"/>
            <a:ext cx="10972800" cy="399822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1446615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860912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fidential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5367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 marL="0" indent="0">
              <a:buNone/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728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itle Slide w/o Subhea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815167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</p:spTree>
    <p:extLst>
      <p:ext uri="{BB962C8B-B14F-4D97-AF65-F5344CB8AC3E}">
        <p14:creationId xmlns:p14="http://schemas.microsoft.com/office/powerpoint/2010/main" val="22945162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withFull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10134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-11475"/>
            <a:ext cx="4572000" cy="686947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3828645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836101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904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with Full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7232340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4020611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with Full Image L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976107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tx2"/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>
                <a:solidFill>
                  <a:schemeClr val="bg1"/>
                </a:solidFill>
              </a:defRPr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7232340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011914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NI Product Focused with Image R_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9753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365760"/>
            <a:ext cx="3972224" cy="549393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67" spc="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3828645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471856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NI Product Focused with Image L_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593557" y="403084"/>
            <a:ext cx="3978443" cy="5780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380990" indent="-380990" algn="ctr">
              <a:buFont typeface="Arial" charset="0"/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7232340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428261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91781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7299"/>
            <a:ext cx="10981268" cy="207287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7536"/>
            <a:ext cx="12192000" cy="276013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insert image here. Use minimum width 1500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386758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09">
          <p15:clr>
            <a:srgbClr val="FBAE40"/>
          </p15:clr>
        </p15:guide>
        <p15:guide id="2" orient="horz" pos="1859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Image Top_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277065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/>
            </a:lvl1pPr>
          </a:lstStyle>
          <a:p>
            <a:pPr marL="0" lvl="0" indent="0" algn="ctr"/>
            <a:r>
              <a:rPr lang="en-US" dirty="0"/>
              <a:t>Drag or insert image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770652"/>
            <a:ext cx="12192000" cy="4087349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80657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4643"/>
            <a:ext cx="10981268" cy="256844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buSzPct val="90000"/>
              <a:defRPr lang="en-US" dirty="0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6918165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4027056"/>
            <a:ext cx="12192000" cy="2830944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"/>
            <a:ext cx="12192000" cy="402705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place image for supporting quote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4328160"/>
            <a:ext cx="10981268" cy="169949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>
              <a:lnSpc>
                <a:spcPct val="100000"/>
              </a:lnSpc>
              <a:buFont typeface="Arial" charset="0"/>
              <a:buNone/>
              <a:defRPr sz="1867">
                <a:solidFill>
                  <a:schemeClr val="bg1"/>
                </a:solidFill>
              </a:defRPr>
            </a:lvl1pPr>
            <a:lvl2pPr marL="609585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marL="121917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marL="1828754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marL="2438339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“Place Quote Here”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316400" y="4788439"/>
            <a:ext cx="3708400" cy="334564"/>
          </a:xfrm>
        </p:spPr>
        <p:txBody>
          <a:bodyPr anchor="ctr"/>
          <a:lstStyle>
            <a:lvl1pPr marL="0" marR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16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–First and Last Name, 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11" name="Footer Placeholder 3"/>
          <p:cNvSpPr txBox="1">
            <a:spLocks/>
          </p:cNvSpPr>
          <p:nvPr userDrawn="1"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68731252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Topic Divider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61364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Resource L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Resource Link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860977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1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975361"/>
            <a:ext cx="10972800" cy="4896273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5240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NI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3196" y="2985870"/>
            <a:ext cx="3657600" cy="886263"/>
          </a:xfrm>
          <a:prstGeom prst="rect">
            <a:avLst/>
          </a:prstGeom>
        </p:spPr>
      </p:pic>
      <p:sp>
        <p:nvSpPr>
          <p:cNvPr id="5" name="Footer Placeholder 3"/>
          <p:cNvSpPr txBox="1">
            <a:spLocks/>
          </p:cNvSpPr>
          <p:nvPr userDrawn="1"/>
        </p:nvSpPr>
        <p:spPr>
          <a:xfrm>
            <a:off x="4629713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133476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387600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5367" y="3509434"/>
            <a:ext cx="10981267" cy="757767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ts val="2133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  <p:sp>
        <p:nvSpPr>
          <p:cNvPr id="12" name="Footer Placeholder 3"/>
          <p:cNvSpPr txBox="1">
            <a:spLocks/>
          </p:cNvSpPr>
          <p:nvPr userDrawn="1"/>
        </p:nvSpPr>
        <p:spPr>
          <a:xfrm>
            <a:off x="4629713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4834900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Title Slide w/o Subhea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815167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4629713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09695906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1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975361"/>
            <a:ext cx="10972800" cy="4896273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4629713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895612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2901"/>
            <a:ext cx="10972800" cy="110371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463547"/>
            <a:ext cx="10972800" cy="4433476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4629713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305786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1620">
          <p15:clr>
            <a:srgbClr val="FBAE40"/>
          </p15:clr>
        </p15:guide>
        <p15:guide id="4" orient="horz" pos="86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1 Heading w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366520"/>
            <a:ext cx="10972800" cy="427920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975360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4629713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381702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2 Line Heading with Subhead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9335"/>
            <a:ext cx="10972800" cy="109728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833542"/>
            <a:ext cx="10972800" cy="399822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1446615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4629713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4580591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ustomer Confidential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5367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 marL="0" indent="0">
              <a:buNone/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79871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withFull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10134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-11475"/>
            <a:ext cx="4572000" cy="686947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3363852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819738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904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with Full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6767545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3618686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2901"/>
            <a:ext cx="10972800" cy="110371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463547"/>
            <a:ext cx="10972800" cy="4433476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4766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1620">
          <p15:clr>
            <a:srgbClr val="FBAE40"/>
          </p15:clr>
        </p15:guide>
        <p15:guide id="4" orient="horz" pos="86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with Full Image L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976107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tx2"/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>
                <a:solidFill>
                  <a:schemeClr val="bg1"/>
                </a:solidFill>
              </a:defRPr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6900844" y="6405933"/>
            <a:ext cx="2665973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>
                <a:solidFill>
                  <a:schemeClr val="accent5"/>
                </a:solidFill>
              </a:rPr>
              <a:t>NI CUSTOMER CONFIDENTIAL</a:t>
            </a:r>
            <a:endParaRPr lang="en-US" sz="1333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9187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NI Product Focused with Image R_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9753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365760"/>
            <a:ext cx="3972224" cy="549393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67" spc="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3363851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>
                <a:solidFill>
                  <a:schemeClr val="accent5"/>
                </a:solidFill>
              </a:rPr>
              <a:t>NI CUSTOMER CONFIDENTIAL</a:t>
            </a:r>
            <a:endParaRPr lang="en-US" sz="1333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0111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NI Product Focused with Image L_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593557" y="403084"/>
            <a:ext cx="3978443" cy="5780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380990" indent="-380990" algn="ctr">
              <a:buFont typeface="Arial" charset="0"/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6767545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>
                <a:solidFill>
                  <a:schemeClr val="accent5"/>
                </a:solidFill>
              </a:rPr>
              <a:t>NI CUSTOMER CONFIDENTIAL</a:t>
            </a:r>
            <a:endParaRPr lang="en-US" sz="1333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561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91781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7299"/>
            <a:ext cx="10981268" cy="207287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7536"/>
            <a:ext cx="12192000" cy="276013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insert image here. Use minimum width 1500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4763012" y="6405933"/>
            <a:ext cx="2665973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>
                <a:solidFill>
                  <a:schemeClr val="accent5"/>
                </a:solidFill>
              </a:rPr>
              <a:t>NI CUSTOMER CONFIDENTIAL</a:t>
            </a:r>
            <a:endParaRPr lang="en-US" sz="1333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5929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09">
          <p15:clr>
            <a:srgbClr val="FBAE40"/>
          </p15:clr>
        </p15:guide>
        <p15:guide id="2" orient="horz" pos="1859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Image Top_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277065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/>
            </a:lvl1pPr>
          </a:lstStyle>
          <a:p>
            <a:pPr marL="0" lvl="0" indent="0" algn="ctr"/>
            <a:r>
              <a:rPr lang="en-US" dirty="0"/>
              <a:t>Drag or insert image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770652"/>
            <a:ext cx="12192000" cy="4087349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80657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4643"/>
            <a:ext cx="10981268" cy="256844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buSzPct val="90000"/>
              <a:defRPr lang="en-US" dirty="0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4763012" y="6405933"/>
            <a:ext cx="2665973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>
                <a:solidFill>
                  <a:schemeClr val="accent5"/>
                </a:solidFill>
              </a:rPr>
              <a:t>NI CUSTOMER CONFIDENTIAL</a:t>
            </a:r>
            <a:endParaRPr lang="en-US" sz="1333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00370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4027056"/>
            <a:ext cx="12192000" cy="2830944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"/>
            <a:ext cx="12192000" cy="402705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place image for supporting quote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4328160"/>
            <a:ext cx="10981268" cy="169949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>
              <a:lnSpc>
                <a:spcPct val="100000"/>
              </a:lnSpc>
              <a:buFont typeface="Arial" charset="0"/>
              <a:buNone/>
              <a:defRPr sz="1867">
                <a:solidFill>
                  <a:schemeClr val="bg1"/>
                </a:solidFill>
              </a:defRPr>
            </a:lvl1pPr>
            <a:lvl2pPr marL="609585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marL="121917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marL="1828754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marL="2438339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“Place Quote Here”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316400" y="4788439"/>
            <a:ext cx="3708400" cy="334564"/>
          </a:xfrm>
        </p:spPr>
        <p:txBody>
          <a:bodyPr anchor="ctr"/>
          <a:lstStyle>
            <a:lvl1pPr marL="0" marR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16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–First and Last Name, 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11" name="Footer Placeholder 3"/>
          <p:cNvSpPr txBox="1">
            <a:spLocks/>
          </p:cNvSpPr>
          <p:nvPr userDrawn="1"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  <p:sp>
        <p:nvSpPr>
          <p:cNvPr id="12" name="Footer Placeholder 3"/>
          <p:cNvSpPr txBox="1">
            <a:spLocks/>
          </p:cNvSpPr>
          <p:nvPr userDrawn="1"/>
        </p:nvSpPr>
        <p:spPr>
          <a:xfrm>
            <a:off x="4763012" y="6405933"/>
            <a:ext cx="2665973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>
                <a:solidFill>
                  <a:schemeClr val="accent5"/>
                </a:solidFill>
              </a:rPr>
              <a:t>NI CUSTOMER CONFIDENTIAL</a:t>
            </a:r>
            <a:endParaRPr lang="en-US" sz="1333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14494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Topic Divider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4763012" y="6405933"/>
            <a:ext cx="2665973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>
                <a:solidFill>
                  <a:schemeClr val="accent5"/>
                </a:solidFill>
              </a:rPr>
              <a:t>NI CUSTOMER CONFIDENTIAL</a:t>
            </a:r>
            <a:endParaRPr lang="en-US" sz="1333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74949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Resource L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Resource Link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4763012" y="6405933"/>
            <a:ext cx="2665973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>
                <a:solidFill>
                  <a:schemeClr val="accent5"/>
                </a:solidFill>
              </a:rPr>
              <a:t>NI CUSTOMER CONFIDENTIAL</a:t>
            </a:r>
            <a:endParaRPr lang="en-US" sz="1333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6254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1 Heading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366520"/>
            <a:ext cx="10972800" cy="427920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975360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1605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2 Line Heading w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9335"/>
            <a:ext cx="10972800" cy="109728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833542"/>
            <a:ext cx="10972800" cy="399822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1446615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4512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External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5367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 marL="0" indent="0">
              <a:buNone/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08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10134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-11475"/>
            <a:ext cx="4572000" cy="686947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8024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9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18" Type="http://schemas.openxmlformats.org/officeDocument/2006/relationships/slideLayout" Target="../slideLayouts/slideLayout57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55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49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367" y="975360"/>
            <a:ext cx="10972800" cy="4896272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/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4838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2" r:id="rId2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3200" b="0" i="0" kern="1000" spc="0" baseline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</p:titleStyle>
    <p:bodyStyle>
      <a:lvl1pPr marL="243834" marR="0" indent="-243834" algn="l" defTabSz="1219170" rtl="0" eaLnBrk="1" fontAlgn="auto" latinLnBrk="0" hangingPunct="1">
        <a:lnSpc>
          <a:spcPct val="100000"/>
        </a:lnSpc>
        <a:spcBef>
          <a:spcPts val="533"/>
        </a:spcBef>
        <a:spcAft>
          <a:spcPts val="0"/>
        </a:spcAft>
        <a:buClr>
          <a:schemeClr val="bg2">
            <a:lumMod val="50000"/>
          </a:schemeClr>
        </a:buClr>
        <a:buSzPct val="70000"/>
        <a:buFont typeface="Wingdings" charset="2"/>
        <a:buChar char="§"/>
        <a:tabLst>
          <a:tab pos="243834" algn="l"/>
        </a:tabLst>
        <a:defRPr lang="en-US" sz="24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  <a:lvl2pPr marL="609585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2133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2pPr>
      <a:lvl3pPr marL="975336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867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3pPr>
      <a:lvl4pPr marL="1219170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6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4pPr>
      <a:lvl5pPr marL="2438339" indent="0" algn="l" defTabSz="1219170" rtl="0" eaLnBrk="1" latinLnBrk="0" hangingPunct="1">
        <a:lnSpc>
          <a:spcPct val="90000"/>
        </a:lnSpc>
        <a:spcBef>
          <a:spcPts val="667"/>
        </a:spcBef>
        <a:buFont typeface="Arial"/>
        <a:buNone/>
        <a:defRPr sz="2133" b="0" i="0" kern="1200" baseline="0">
          <a:solidFill>
            <a:schemeClr val="bg2">
              <a:lumMod val="25000"/>
            </a:schemeClr>
          </a:solidFill>
          <a:latin typeface="Helvetica Neue Light" charset="0"/>
          <a:ea typeface="Helvetica Neue Light" charset="0"/>
          <a:cs typeface="Helvetica Neue Light" charset="0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286">
          <p15:clr>
            <a:srgbClr val="F26B43"/>
          </p15:clr>
        </p15:guide>
        <p15:guide id="3" pos="5473">
          <p15:clr>
            <a:srgbClr val="F26B43"/>
          </p15:clr>
        </p15:guide>
        <p15:guide id="4" orient="horz" pos="378">
          <p15:clr>
            <a:srgbClr val="F26B43"/>
          </p15:clr>
        </p15:guide>
        <p15:guide id="5" orient="horz" pos="630">
          <p15:clr>
            <a:srgbClr val="F26B43"/>
          </p15:clr>
        </p15:guide>
        <p15:guide id="6" orient="horz" pos="2774">
          <p15:clr>
            <a:srgbClr val="F26B43"/>
          </p15:clr>
        </p15:guide>
        <p15:guide id="7" orient="horz" pos="3118">
          <p15:clr>
            <a:srgbClr val="F26B43"/>
          </p15:clr>
        </p15:guide>
        <p15:guide id="8" orient="horz" pos="298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367" y="975360"/>
            <a:ext cx="10972800" cy="4896272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/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>
              <a:latin typeface="+mn-lt"/>
            </a:endParaRPr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55018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3200" b="0" i="0" kern="1000" spc="0" baseline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</p:titleStyle>
    <p:bodyStyle>
      <a:lvl1pPr marL="243834" marR="0" indent="-243834" algn="l" defTabSz="1219170" rtl="0" eaLnBrk="1" fontAlgn="auto" latinLnBrk="0" hangingPunct="1">
        <a:lnSpc>
          <a:spcPct val="100000"/>
        </a:lnSpc>
        <a:spcBef>
          <a:spcPts val="533"/>
        </a:spcBef>
        <a:spcAft>
          <a:spcPts val="0"/>
        </a:spcAft>
        <a:buClr>
          <a:schemeClr val="bg2">
            <a:lumMod val="50000"/>
          </a:schemeClr>
        </a:buClr>
        <a:buSzPct val="70000"/>
        <a:buFont typeface="Wingdings" charset="2"/>
        <a:buChar char="§"/>
        <a:tabLst>
          <a:tab pos="243834" algn="l"/>
        </a:tabLst>
        <a:defRPr lang="en-US" sz="24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  <a:lvl2pPr marL="609585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2133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2pPr>
      <a:lvl3pPr marL="975336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867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3pPr>
      <a:lvl4pPr marL="1219170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6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4pPr>
      <a:lvl5pPr marL="2438339" indent="0" algn="l" defTabSz="1219170" rtl="0" eaLnBrk="1" latinLnBrk="0" hangingPunct="1">
        <a:lnSpc>
          <a:spcPct val="90000"/>
        </a:lnSpc>
        <a:spcBef>
          <a:spcPts val="667"/>
        </a:spcBef>
        <a:buFont typeface="Arial"/>
        <a:buNone/>
        <a:defRPr sz="2133" b="0" i="0" kern="1200" baseline="0">
          <a:solidFill>
            <a:schemeClr val="bg2">
              <a:lumMod val="25000"/>
            </a:schemeClr>
          </a:solidFill>
          <a:latin typeface="Helvetica Neue Light" charset="0"/>
          <a:ea typeface="Helvetica Neue Light" charset="0"/>
          <a:cs typeface="Helvetica Neue Light" charset="0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286">
          <p15:clr>
            <a:srgbClr val="F26B43"/>
          </p15:clr>
        </p15:guide>
        <p15:guide id="3" pos="5473">
          <p15:clr>
            <a:srgbClr val="F26B43"/>
          </p15:clr>
        </p15:guide>
        <p15:guide id="4" orient="horz" pos="378">
          <p15:clr>
            <a:srgbClr val="F26B43"/>
          </p15:clr>
        </p15:guide>
        <p15:guide id="5" orient="horz" pos="630">
          <p15:clr>
            <a:srgbClr val="F26B43"/>
          </p15:clr>
        </p15:guide>
        <p15:guide id="6" orient="horz" pos="2774">
          <p15:clr>
            <a:srgbClr val="F26B43"/>
          </p15:clr>
        </p15:guide>
        <p15:guide id="7" orient="horz" pos="3118">
          <p15:clr>
            <a:srgbClr val="F26B43"/>
          </p15:clr>
        </p15:guide>
        <p15:guide id="8" orient="horz" pos="298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367" y="975360"/>
            <a:ext cx="10972800" cy="4896272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/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>
              <a:latin typeface="+mn-lt"/>
            </a:endParaRPr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4629713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597523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  <p:sldLayoutId id="2147483720" r:id="rId18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3200" b="0" i="0" kern="1000" spc="0" baseline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</p:titleStyle>
    <p:bodyStyle>
      <a:lvl1pPr marL="243834" marR="0" indent="-243834" algn="l" defTabSz="1219170" rtl="0" eaLnBrk="1" fontAlgn="auto" latinLnBrk="0" hangingPunct="1">
        <a:lnSpc>
          <a:spcPct val="100000"/>
        </a:lnSpc>
        <a:spcBef>
          <a:spcPts val="533"/>
        </a:spcBef>
        <a:spcAft>
          <a:spcPts val="0"/>
        </a:spcAft>
        <a:buClr>
          <a:schemeClr val="bg2">
            <a:lumMod val="50000"/>
          </a:schemeClr>
        </a:buClr>
        <a:buSzPct val="70000"/>
        <a:buFont typeface="Wingdings" charset="2"/>
        <a:buChar char="§"/>
        <a:tabLst>
          <a:tab pos="243834" algn="l"/>
        </a:tabLst>
        <a:defRPr lang="en-US" sz="24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  <a:lvl2pPr marL="609585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2133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2pPr>
      <a:lvl3pPr marL="975336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867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3pPr>
      <a:lvl4pPr marL="1219170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6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4pPr>
      <a:lvl5pPr marL="2438339" indent="0" algn="l" defTabSz="1219170" rtl="0" eaLnBrk="1" latinLnBrk="0" hangingPunct="1">
        <a:lnSpc>
          <a:spcPct val="90000"/>
        </a:lnSpc>
        <a:spcBef>
          <a:spcPts val="667"/>
        </a:spcBef>
        <a:buFont typeface="Arial"/>
        <a:buNone/>
        <a:defRPr sz="2133" b="0" i="0" kern="1200" baseline="0">
          <a:solidFill>
            <a:schemeClr val="bg2">
              <a:lumMod val="25000"/>
            </a:schemeClr>
          </a:solidFill>
          <a:latin typeface="Helvetica Neue Light" charset="0"/>
          <a:ea typeface="Helvetica Neue Light" charset="0"/>
          <a:cs typeface="Helvetica Neue Light" charset="0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286">
          <p15:clr>
            <a:srgbClr val="F26B43"/>
          </p15:clr>
        </p15:guide>
        <p15:guide id="3" pos="5473">
          <p15:clr>
            <a:srgbClr val="F26B43"/>
          </p15:clr>
        </p15:guide>
        <p15:guide id="4" orient="horz" pos="378">
          <p15:clr>
            <a:srgbClr val="F26B43"/>
          </p15:clr>
        </p15:guide>
        <p15:guide id="5" orient="horz" pos="630">
          <p15:clr>
            <a:srgbClr val="F26B43"/>
          </p15:clr>
        </p15:guide>
        <p15:guide id="6" orient="horz" pos="2774">
          <p15:clr>
            <a:srgbClr val="F26B43"/>
          </p15:clr>
        </p15:guide>
        <p15:guide id="7" orient="horz" pos="3118">
          <p15:clr>
            <a:srgbClr val="F26B43"/>
          </p15:clr>
        </p15:guide>
        <p15:guide id="8" orient="horz" pos="29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1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6400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8621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05367" y="1768939"/>
            <a:ext cx="10981265" cy="645352"/>
          </a:xfrm>
        </p:spPr>
        <p:txBody>
          <a:bodyPr/>
          <a:lstStyle/>
          <a:p>
            <a:pPr algn="ctr"/>
            <a:r>
              <a:rPr lang="pt-BR" sz="4000" dirty="0">
                <a:latin typeface="+mj-lt"/>
                <a:cs typeface="Times New Roman" panose="02020603050405020304" pitchFamily="18" charset="0"/>
              </a:rPr>
              <a:t>Intern Project AE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81F9292-0DBE-4EDE-A50C-C6B91332B0D7}"/>
              </a:ext>
            </a:extLst>
          </p:cNvPr>
          <p:cNvSpPr txBox="1"/>
          <p:nvPr/>
        </p:nvSpPr>
        <p:spPr>
          <a:xfrm>
            <a:off x="4828826" y="4615160"/>
            <a:ext cx="2534348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pt-BR" sz="2400" dirty="0"/>
              <a:t>Isabelle D. Orlandi</a:t>
            </a:r>
          </a:p>
        </p:txBody>
      </p:sp>
    </p:spTree>
    <p:extLst>
      <p:ext uri="{BB962C8B-B14F-4D97-AF65-F5344CB8AC3E}">
        <p14:creationId xmlns:p14="http://schemas.microsoft.com/office/powerpoint/2010/main" val="602244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>
                <a:latin typeface="+mj-lt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73B83D06-1AAB-4878-AE3B-FB7F78B95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7" y="1304924"/>
            <a:ext cx="10972800" cy="4566707"/>
          </a:xfrm>
        </p:spPr>
        <p:txBody>
          <a:bodyPr/>
          <a:lstStyle/>
          <a:p>
            <a:r>
              <a:rPr lang="pt-BR" dirty="0"/>
              <a:t>Resumo do projeto</a:t>
            </a:r>
          </a:p>
          <a:p>
            <a:endParaRPr lang="pt-BR" dirty="0"/>
          </a:p>
          <a:p>
            <a:r>
              <a:rPr lang="pt-BR" dirty="0"/>
              <a:t>Desenvolvimento</a:t>
            </a:r>
          </a:p>
          <a:p>
            <a:endParaRPr lang="pt-BR" dirty="0"/>
          </a:p>
          <a:p>
            <a:r>
              <a:rPr lang="pt-BR" dirty="0"/>
              <a:t>Demonstração</a:t>
            </a:r>
          </a:p>
          <a:p>
            <a:endParaRPr lang="pt-BR" dirty="0"/>
          </a:p>
          <a:p>
            <a:r>
              <a:rPr lang="pt-BR" dirty="0"/>
              <a:t>Próximos Passos</a:t>
            </a:r>
          </a:p>
        </p:txBody>
      </p:sp>
    </p:spTree>
    <p:extLst>
      <p:ext uri="{BB962C8B-B14F-4D97-AF65-F5344CB8AC3E}">
        <p14:creationId xmlns:p14="http://schemas.microsoft.com/office/powerpoint/2010/main" val="2916735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C97AF-CCAB-4147-9E74-6D3CA3647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7" y="365760"/>
            <a:ext cx="10972800" cy="609600"/>
          </a:xfrm>
        </p:spPr>
        <p:txBody>
          <a:bodyPr/>
          <a:lstStyle/>
          <a:p>
            <a:r>
              <a:rPr lang="pt-BR" sz="3600" dirty="0"/>
              <a:t>Resumo</a:t>
            </a:r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041B6D47-8928-4464-8925-90044B2AB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7" y="980864"/>
            <a:ext cx="10972800" cy="4896272"/>
          </a:xfrm>
        </p:spPr>
        <p:txBody>
          <a:bodyPr/>
          <a:lstStyle/>
          <a:p>
            <a:pPr lvl="1"/>
            <a:endParaRPr lang="pt-BR" dirty="0"/>
          </a:p>
          <a:p>
            <a:pPr lvl="1"/>
            <a:r>
              <a:rPr lang="pt-BR" dirty="0"/>
              <a:t>Projeto de um Gerador de Sinais desenvolvido no </a:t>
            </a:r>
            <a:r>
              <a:rPr lang="pt-BR" i="1" dirty="0"/>
              <a:t>software </a:t>
            </a:r>
            <a:r>
              <a:rPr lang="pt-BR" dirty="0" err="1"/>
              <a:t>LabVIEW</a:t>
            </a:r>
            <a:endParaRPr lang="pt-BR" dirty="0"/>
          </a:p>
          <a:p>
            <a:pPr marL="365751" lvl="1" indent="0">
              <a:buNone/>
            </a:pPr>
            <a:endParaRPr lang="pt-BR" dirty="0"/>
          </a:p>
          <a:p>
            <a:pPr lvl="1"/>
            <a:r>
              <a:rPr lang="pt-BR" dirty="0"/>
              <a:t>Requisitos iniciais (MVP-02)</a:t>
            </a:r>
          </a:p>
          <a:p>
            <a:pPr lvl="2"/>
            <a:r>
              <a:rPr lang="pt-BR" dirty="0"/>
              <a:t>Visualização de 4 tipos de forma de onda:</a:t>
            </a:r>
          </a:p>
          <a:p>
            <a:pPr lvl="3"/>
            <a:r>
              <a:rPr lang="pt-BR" dirty="0"/>
              <a:t>Onda Senoidal</a:t>
            </a:r>
          </a:p>
          <a:p>
            <a:pPr lvl="3"/>
            <a:r>
              <a:rPr lang="pt-BR" dirty="0"/>
              <a:t>Onda Quadrada</a:t>
            </a:r>
          </a:p>
          <a:p>
            <a:pPr lvl="3"/>
            <a:r>
              <a:rPr lang="pt-BR" dirty="0"/>
              <a:t>Onda Triangular</a:t>
            </a:r>
          </a:p>
          <a:p>
            <a:pPr lvl="3"/>
            <a:r>
              <a:rPr lang="pt-BR" dirty="0"/>
              <a:t>Onda Serrilhada</a:t>
            </a:r>
          </a:p>
          <a:p>
            <a:pPr lvl="3"/>
            <a:r>
              <a:rPr lang="pt-BR" dirty="0"/>
              <a:t>Nova: Onda Trapezoidal</a:t>
            </a:r>
          </a:p>
          <a:p>
            <a:pPr lvl="2"/>
            <a:r>
              <a:rPr lang="pt-BR" dirty="0"/>
              <a:t>Edição de forma de onda</a:t>
            </a:r>
          </a:p>
          <a:p>
            <a:pPr lvl="2"/>
            <a:r>
              <a:rPr lang="pt-BR" dirty="0"/>
              <a:t>Salvar e carregar arquivos</a:t>
            </a:r>
          </a:p>
          <a:p>
            <a:pPr lvl="3"/>
            <a:endParaRPr lang="pt-BR" dirty="0"/>
          </a:p>
          <a:p>
            <a:pPr marL="975336" lvl="3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1856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C97AF-CCAB-4147-9E74-6D3CA3647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7" y="365760"/>
            <a:ext cx="10972800" cy="609600"/>
          </a:xfrm>
        </p:spPr>
        <p:txBody>
          <a:bodyPr/>
          <a:lstStyle/>
          <a:p>
            <a:r>
              <a:rPr lang="pt-BR" sz="3600" dirty="0"/>
              <a:t>Desenvolvimento</a:t>
            </a:r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041B6D47-8928-4464-8925-90044B2AB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7" y="980864"/>
            <a:ext cx="4300008" cy="4896272"/>
          </a:xfrm>
        </p:spPr>
        <p:txBody>
          <a:bodyPr/>
          <a:lstStyle/>
          <a:p>
            <a:pPr lvl="1"/>
            <a:endParaRPr lang="pt-BR" dirty="0"/>
          </a:p>
          <a:p>
            <a:pPr lvl="1"/>
            <a:r>
              <a:rPr lang="pt-BR" dirty="0"/>
              <a:t>Utilização das ferramentas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2C4734C-A77C-4EAA-B1A7-3C314A9735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41" y="4630465"/>
            <a:ext cx="1603419" cy="96142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6BB3E61-93D5-4644-A607-A412164AF0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1" t="5017" r="74631" b="64456"/>
          <a:stretch/>
        </p:blipFill>
        <p:spPr>
          <a:xfrm>
            <a:off x="1206503" y="3225398"/>
            <a:ext cx="1083296" cy="1192537"/>
          </a:xfrm>
          <a:prstGeom prst="rect">
            <a:avLst/>
          </a:prstGeom>
        </p:spPr>
      </p:pic>
      <p:sp>
        <p:nvSpPr>
          <p:cNvPr id="7" name="Espaço Reservado para Conteúdo 3">
            <a:extLst>
              <a:ext uri="{FF2B5EF4-FFF2-40B4-BE49-F238E27FC236}">
                <a16:creationId xmlns:a16="http://schemas.microsoft.com/office/drawing/2014/main" id="{C4226640-F929-4B0C-9863-114CA49D1A00}"/>
              </a:ext>
            </a:extLst>
          </p:cNvPr>
          <p:cNvSpPr txBox="1">
            <a:spLocks/>
          </p:cNvSpPr>
          <p:nvPr/>
        </p:nvSpPr>
        <p:spPr>
          <a:xfrm>
            <a:off x="6356723" y="975360"/>
            <a:ext cx="4300008" cy="4896272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 marL="243834" marR="0" indent="-243834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tabLst>
                <a:tab pos="243834" algn="l"/>
              </a:tabLst>
              <a:defRPr lang="en-US" sz="2400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  <a:lvl2pPr marL="609585" indent="-243834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defRPr lang="en-US" sz="2133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Univers LT Std 45 Light"/>
              </a:defRPr>
            </a:lvl2pPr>
            <a:lvl3pPr marL="975336" indent="-243834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defRPr lang="en-US" sz="1867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Univers LT Std 45 Light"/>
              </a:defRPr>
            </a:lvl3pPr>
            <a:lvl4pPr marL="1219170" indent="-243834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defRPr lang="en-US" sz="1600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Univers LT Std 45 Light"/>
              </a:defRPr>
            </a:lvl4pPr>
            <a:lvl5pPr marL="2438339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None/>
              <a:defRPr sz="2133" b="0" i="0" kern="1200" baseline="0">
                <a:solidFill>
                  <a:schemeClr val="bg2">
                    <a:lumMod val="2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pt-BR" dirty="0"/>
          </a:p>
          <a:p>
            <a:pPr lvl="1"/>
            <a:r>
              <a:rPr lang="pt-BR" dirty="0"/>
              <a:t>Programação</a:t>
            </a:r>
          </a:p>
          <a:p>
            <a:pPr marL="731502" lvl="2" indent="0">
              <a:buNone/>
            </a:pPr>
            <a:endParaRPr lang="pt-BR" dirty="0"/>
          </a:p>
          <a:p>
            <a:pPr lvl="2"/>
            <a:r>
              <a:rPr lang="pt-BR" dirty="0"/>
              <a:t>Estruturada na forma de máquinas de estados.</a:t>
            </a:r>
          </a:p>
          <a:p>
            <a:pPr lvl="2"/>
            <a:r>
              <a:rPr lang="pt-BR" dirty="0"/>
              <a:t>Estados atuais:</a:t>
            </a:r>
          </a:p>
          <a:p>
            <a:pPr lvl="3"/>
            <a:r>
              <a:rPr lang="pt-BR" i="1" dirty="0"/>
              <a:t>Inicio;</a:t>
            </a:r>
          </a:p>
          <a:p>
            <a:pPr lvl="3"/>
            <a:r>
              <a:rPr lang="pt-BR" i="1" dirty="0"/>
              <a:t>Esperar evento;</a:t>
            </a:r>
          </a:p>
          <a:p>
            <a:pPr lvl="3"/>
            <a:r>
              <a:rPr lang="pt-BR" i="1" dirty="0"/>
              <a:t>Configura onda;</a:t>
            </a:r>
          </a:p>
          <a:p>
            <a:pPr lvl="3"/>
            <a:r>
              <a:rPr lang="pt-BR" i="1" dirty="0"/>
              <a:t>Mostra onda;</a:t>
            </a:r>
          </a:p>
          <a:p>
            <a:pPr lvl="3"/>
            <a:r>
              <a:rPr lang="pt-BR" i="1" dirty="0"/>
              <a:t>Mostra sinal;</a:t>
            </a:r>
          </a:p>
          <a:p>
            <a:pPr lvl="3"/>
            <a:r>
              <a:rPr lang="pt-BR" i="1" dirty="0"/>
              <a:t>Limpar sinal;</a:t>
            </a:r>
          </a:p>
          <a:p>
            <a:pPr lvl="3"/>
            <a:r>
              <a:rPr lang="pt-BR" i="1" dirty="0"/>
              <a:t>Adicionar;</a:t>
            </a:r>
          </a:p>
          <a:p>
            <a:pPr lvl="3"/>
            <a:r>
              <a:rPr lang="pt-BR" i="1" dirty="0"/>
              <a:t>Salvar; </a:t>
            </a:r>
          </a:p>
          <a:p>
            <a:pPr lvl="3"/>
            <a:r>
              <a:rPr lang="pt-BR" i="1" dirty="0"/>
              <a:t>Abrir; </a:t>
            </a:r>
          </a:p>
          <a:p>
            <a:pPr lvl="3"/>
            <a:r>
              <a:rPr lang="pt-BR" i="1" dirty="0"/>
              <a:t>Parar.</a:t>
            </a:r>
          </a:p>
        </p:txBody>
      </p:sp>
      <p:pic>
        <p:nvPicPr>
          <p:cNvPr id="1026" name="Picture 2" descr="Imagem relacionada">
            <a:extLst>
              <a:ext uri="{FF2B5EF4-FFF2-40B4-BE49-F238E27FC236}">
                <a16:creationId xmlns:a16="http://schemas.microsoft.com/office/drawing/2014/main" id="{88426D2F-9F61-4CE9-A24C-BCDCE2581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064" y="1687702"/>
            <a:ext cx="14001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BD39FD3-E066-4427-9C09-22FC5F3F5369}"/>
              </a:ext>
            </a:extLst>
          </p:cNvPr>
          <p:cNvSpPr txBox="1"/>
          <p:nvPr/>
        </p:nvSpPr>
        <p:spPr>
          <a:xfrm>
            <a:off x="2755371" y="2422903"/>
            <a:ext cx="2540760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pt-BR" sz="1600" dirty="0"/>
              <a:t>Programação e Compilação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7619968-0AD7-40FF-AF03-E4D153E3A745}"/>
              </a:ext>
            </a:extLst>
          </p:cNvPr>
          <p:cNvSpPr txBox="1"/>
          <p:nvPr/>
        </p:nvSpPr>
        <p:spPr>
          <a:xfrm>
            <a:off x="2813586" y="3652389"/>
            <a:ext cx="2622513" cy="58477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pt-BR" sz="1600" dirty="0"/>
              <a:t>Gerenciamento de requisitos</a:t>
            </a:r>
          </a:p>
          <a:p>
            <a:r>
              <a:rPr lang="pt-BR" sz="1600" dirty="0"/>
              <a:t> do projeto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A387982-227E-429D-922E-7F92693C098C}"/>
              </a:ext>
            </a:extLst>
          </p:cNvPr>
          <p:cNvSpPr txBox="1"/>
          <p:nvPr/>
        </p:nvSpPr>
        <p:spPr>
          <a:xfrm>
            <a:off x="2813586" y="5111177"/>
            <a:ext cx="2907847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pt-BR" sz="1600" dirty="0"/>
              <a:t>Gerenciamento de Código fonte</a:t>
            </a:r>
          </a:p>
        </p:txBody>
      </p:sp>
    </p:spTree>
    <p:extLst>
      <p:ext uri="{BB962C8B-B14F-4D97-AF65-F5344CB8AC3E}">
        <p14:creationId xmlns:p14="http://schemas.microsoft.com/office/powerpoint/2010/main" val="1920372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>
                <a:latin typeface="+mj-lt"/>
                <a:cs typeface="Times New Roman" panose="02020603050405020304" pitchFamily="18" charset="0"/>
              </a:rPr>
              <a:t>Demonstração - Interface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5E146F8-3344-4A1C-9F35-0CA955513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38" y="975360"/>
            <a:ext cx="10274523" cy="528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290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>
                <a:latin typeface="+mj-lt"/>
                <a:cs typeface="Times New Roman" panose="02020603050405020304" pitchFamily="18" charset="0"/>
              </a:rPr>
              <a:t>Demonstração - Código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AA54D3F-0257-4ACD-A45F-402876CF3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616" y="1087600"/>
            <a:ext cx="8600302" cy="508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926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C97AF-CCAB-4147-9E74-6D3CA3647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7" y="365760"/>
            <a:ext cx="10972800" cy="609600"/>
          </a:xfrm>
        </p:spPr>
        <p:txBody>
          <a:bodyPr/>
          <a:lstStyle/>
          <a:p>
            <a:r>
              <a:rPr lang="pt-BR" sz="3600" dirty="0"/>
              <a:t>Próximos Passos</a:t>
            </a:r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041B6D47-8928-4464-8925-90044B2AB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7" y="980864"/>
            <a:ext cx="10972800" cy="4896272"/>
          </a:xfrm>
        </p:spPr>
        <p:txBody>
          <a:bodyPr/>
          <a:lstStyle/>
          <a:p>
            <a:pPr lvl="1"/>
            <a:endParaRPr lang="pt-BR" dirty="0"/>
          </a:p>
          <a:p>
            <a:pPr lvl="3"/>
            <a:r>
              <a:rPr lang="pt-BR" sz="2000" dirty="0"/>
              <a:t>Adição de formas de onda de diferentes frequências;</a:t>
            </a:r>
          </a:p>
          <a:p>
            <a:pPr lvl="3"/>
            <a:endParaRPr lang="pt-BR" sz="2000" dirty="0"/>
          </a:p>
          <a:p>
            <a:pPr lvl="3"/>
            <a:r>
              <a:rPr lang="pt-BR" sz="2000" dirty="0"/>
              <a:t>Remoção de sinais e inclusão de sinais em qualquer tempo do sinal;</a:t>
            </a:r>
          </a:p>
          <a:p>
            <a:pPr lvl="3"/>
            <a:endParaRPr lang="pt-BR" sz="2000" dirty="0"/>
          </a:p>
          <a:p>
            <a:pPr lvl="3"/>
            <a:r>
              <a:rPr lang="pt-BR" sz="2000" dirty="0"/>
              <a:t>Geração do sinal por hardware:</a:t>
            </a:r>
          </a:p>
          <a:p>
            <a:pPr marL="975336" lvl="3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7232B3F-A62E-4384-B43E-D98CE5958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953" y="3164550"/>
            <a:ext cx="4257675" cy="309745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D882116-4AA5-4F4B-8173-8F7DEE62C1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1000"/>
                    </a14:imgEffect>
                    <a14:imgEffect>
                      <a14:brightnessContrast bright="2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" b="5991"/>
          <a:stretch/>
        </p:blipFill>
        <p:spPr>
          <a:xfrm>
            <a:off x="6910628" y="3592222"/>
            <a:ext cx="2892924" cy="18720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325FC6CC-CEE3-4C77-A57B-2FD5D58930BD}"/>
              </a:ext>
            </a:extLst>
          </p:cNvPr>
          <p:cNvSpPr txBox="1"/>
          <p:nvPr/>
        </p:nvSpPr>
        <p:spPr>
          <a:xfrm>
            <a:off x="4195091" y="6092732"/>
            <a:ext cx="1173398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pt-BR" sz="1600" dirty="0"/>
              <a:t>BNC – 2120 </a:t>
            </a:r>
            <a:endParaRPr lang="en-US" sz="1600" dirty="0" err="1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43CD3B6-0165-4AB5-8804-E1DD75D287DD}"/>
              </a:ext>
            </a:extLst>
          </p:cNvPr>
          <p:cNvSpPr txBox="1"/>
          <p:nvPr/>
        </p:nvSpPr>
        <p:spPr>
          <a:xfrm>
            <a:off x="7650967" y="5646380"/>
            <a:ext cx="1412246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pt-BR" sz="1600" dirty="0"/>
              <a:t>NI USB – 6251 </a:t>
            </a:r>
            <a:endParaRPr lang="en-US" sz="1600" dirty="0" err="1"/>
          </a:p>
        </p:txBody>
      </p:sp>
    </p:spTree>
    <p:extLst>
      <p:ext uri="{BB962C8B-B14F-4D97-AF65-F5344CB8AC3E}">
        <p14:creationId xmlns:p14="http://schemas.microsoft.com/office/powerpoint/2010/main" val="3154194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C009E1DD-1C49-41BC-81B8-719D7E79B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124200"/>
            <a:ext cx="10972800" cy="609600"/>
          </a:xfrm>
        </p:spPr>
        <p:txBody>
          <a:bodyPr/>
          <a:lstStyle/>
          <a:p>
            <a:pPr algn="r"/>
            <a:r>
              <a:rPr lang="pt-BR" sz="3600" dirty="0">
                <a:latin typeface="+mj-lt"/>
                <a:cs typeface="Times New Roman" panose="02020603050405020304" pitchFamily="18" charset="0"/>
              </a:rPr>
              <a:t>Perguntas e Sugestões</a:t>
            </a:r>
          </a:p>
        </p:txBody>
      </p:sp>
    </p:spTree>
    <p:extLst>
      <p:ext uri="{BB962C8B-B14F-4D97-AF65-F5344CB8AC3E}">
        <p14:creationId xmlns:p14="http://schemas.microsoft.com/office/powerpoint/2010/main" val="2192712701"/>
      </p:ext>
    </p:extLst>
  </p:cSld>
  <p:clrMapOvr>
    <a:masterClrMapping/>
  </p:clrMapOvr>
</p:sld>
</file>

<file path=ppt/theme/theme1.xml><?xml version="1.0" encoding="utf-8"?>
<a:theme xmlns:a="http://schemas.openxmlformats.org/drawingml/2006/main" name="External_Corporate Template_2017">
  <a:themeElements>
    <a:clrScheme name="Corporate Colors Template">
      <a:dk1>
        <a:srgbClr val="000000"/>
      </a:dk1>
      <a:lt1>
        <a:srgbClr val="FFFFFF"/>
      </a:lt1>
      <a:dk2>
        <a:srgbClr val="0A60A3"/>
      </a:dk2>
      <a:lt2>
        <a:srgbClr val="F5F5F5"/>
      </a:lt2>
      <a:accent1>
        <a:srgbClr val="0A60A3"/>
      </a:accent1>
      <a:accent2>
        <a:srgbClr val="F15A22"/>
      </a:accent2>
      <a:accent3>
        <a:srgbClr val="009800"/>
      </a:accent3>
      <a:accent4>
        <a:srgbClr val="FEC313"/>
      </a:accent4>
      <a:accent5>
        <a:srgbClr val="86BCDD"/>
      </a:accent5>
      <a:accent6>
        <a:srgbClr val="6A4686"/>
      </a:accent6>
      <a:hlink>
        <a:srgbClr val="929292"/>
      </a:hlink>
      <a:folHlink>
        <a:srgbClr val="669DD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bg2">
              <a:lumMod val="25000"/>
            </a:schemeClr>
          </a:solidFill>
        </a:ln>
        <a:effectLst/>
      </a:spPr>
      <a:bodyPr rot="0" spcFirstLastPara="0" vertOverflow="overflow" horzOverflow="overflow" vert="horz" wrap="square" lIns="0" tIns="45720" rIns="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bg2">
                <a:lumMod val="25000"/>
              </a:schemeClr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>
              <a:lumMod val="25000"/>
            </a:schemeClr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Ins="0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rporate Template 2017_16x9_Final" id="{1F111908-436F-0D42-AA21-E9D36981E079}" vid="{10DF4805-3C6F-704C-B850-BC1CFED2AB60}"/>
    </a:ext>
  </a:extLst>
</a:theme>
</file>

<file path=ppt/theme/theme2.xml><?xml version="1.0" encoding="utf-8"?>
<a:theme xmlns:a="http://schemas.openxmlformats.org/drawingml/2006/main" name="Confidential_Corporate Template_2017">
  <a:themeElements>
    <a:clrScheme name="Custom 1">
      <a:dk1>
        <a:srgbClr val="000000"/>
      </a:dk1>
      <a:lt1>
        <a:srgbClr val="FFFFFF"/>
      </a:lt1>
      <a:dk2>
        <a:srgbClr val="0070C0"/>
      </a:dk2>
      <a:lt2>
        <a:srgbClr val="F5F5F5"/>
      </a:lt2>
      <a:accent1>
        <a:srgbClr val="0070C0"/>
      </a:accent1>
      <a:accent2>
        <a:srgbClr val="C00000"/>
      </a:accent2>
      <a:accent3>
        <a:srgbClr val="009800"/>
      </a:accent3>
      <a:accent4>
        <a:srgbClr val="FEC313"/>
      </a:accent4>
      <a:accent5>
        <a:srgbClr val="F15A22"/>
      </a:accent5>
      <a:accent6>
        <a:srgbClr val="6A4686"/>
      </a:accent6>
      <a:hlink>
        <a:srgbClr val="929292"/>
      </a:hlink>
      <a:folHlink>
        <a:srgbClr val="669DD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bg2">
              <a:lumMod val="25000"/>
            </a:schemeClr>
          </a:solidFill>
        </a:ln>
        <a:effectLst/>
      </a:spPr>
      <a:bodyPr lIns="0" rIns="0" rtlCol="0" anchor="ctr"/>
      <a:lstStyle>
        <a:defPPr algn="ctr">
          <a:defRPr sz="1600" dirty="0" err="1" smtClean="0">
            <a:solidFill>
              <a:schemeClr val="bg2">
                <a:lumMod val="25000"/>
              </a:schemeClr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>
              <a:lumMod val="25000"/>
            </a:schemeClr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Ins="0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rporate Template 2017_16x9_Final" id="{1F111908-436F-0D42-AA21-E9D36981E079}" vid="{E2057DC8-8785-254E-9C0C-653777D9794C}"/>
    </a:ext>
  </a:extLst>
</a:theme>
</file>

<file path=ppt/theme/theme3.xml><?xml version="1.0" encoding="utf-8"?>
<a:theme xmlns:a="http://schemas.openxmlformats.org/drawingml/2006/main" name="Customer Confidential_Corporate Template_2017">
  <a:themeElements>
    <a:clrScheme name="Custom 1">
      <a:dk1>
        <a:srgbClr val="000000"/>
      </a:dk1>
      <a:lt1>
        <a:srgbClr val="FFFFFF"/>
      </a:lt1>
      <a:dk2>
        <a:srgbClr val="0070C0"/>
      </a:dk2>
      <a:lt2>
        <a:srgbClr val="F5F5F5"/>
      </a:lt2>
      <a:accent1>
        <a:srgbClr val="0070C0"/>
      </a:accent1>
      <a:accent2>
        <a:srgbClr val="C00000"/>
      </a:accent2>
      <a:accent3>
        <a:srgbClr val="009800"/>
      </a:accent3>
      <a:accent4>
        <a:srgbClr val="FEC313"/>
      </a:accent4>
      <a:accent5>
        <a:srgbClr val="F15A22"/>
      </a:accent5>
      <a:accent6>
        <a:srgbClr val="6A4686"/>
      </a:accent6>
      <a:hlink>
        <a:srgbClr val="929292"/>
      </a:hlink>
      <a:folHlink>
        <a:srgbClr val="669DD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bg2">
              <a:lumMod val="25000"/>
            </a:schemeClr>
          </a:solidFill>
        </a:ln>
        <a:effectLst/>
      </a:spPr>
      <a:bodyPr lIns="0" rIns="0" rtlCol="0" anchor="ctr"/>
      <a:lstStyle>
        <a:defPPr algn="ctr">
          <a:defRPr sz="1600" dirty="0" err="1" smtClean="0">
            <a:solidFill>
              <a:schemeClr val="bg2">
                <a:lumMod val="25000"/>
              </a:schemeClr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>
              <a:lumMod val="25000"/>
            </a:schemeClr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Ins="0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rporate Template 2017_16x9_Final" id="{1F111908-436F-0D42-AA21-E9D36981E079}" vid="{30FC5668-B3BA-A94D-BF65-6BF071A27FDF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Corporate Template 2017_16x9_Final_23FEB2017</Template>
  <TotalTime>3710</TotalTime>
  <Words>161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10</vt:i4>
      </vt:variant>
    </vt:vector>
  </HeadingPairs>
  <TitlesOfParts>
    <vt:vector size="19" baseType="lpstr">
      <vt:lpstr>Arial</vt:lpstr>
      <vt:lpstr>Calibri</vt:lpstr>
      <vt:lpstr>Helvetica Neue Light</vt:lpstr>
      <vt:lpstr>Times New Roman</vt:lpstr>
      <vt:lpstr>Univers LT Std 45 Light</vt:lpstr>
      <vt:lpstr>Wingdings</vt:lpstr>
      <vt:lpstr>External_Corporate Template_2017</vt:lpstr>
      <vt:lpstr>Confidential_Corporate Template_2017</vt:lpstr>
      <vt:lpstr>Customer Confidential_Corporate Template_2017</vt:lpstr>
      <vt:lpstr>Apresentação do PowerPoint</vt:lpstr>
      <vt:lpstr>Intern Project AE</vt:lpstr>
      <vt:lpstr>Agenda</vt:lpstr>
      <vt:lpstr>Resumo</vt:lpstr>
      <vt:lpstr>Desenvolvimento</vt:lpstr>
      <vt:lpstr>Demonstração - Interface</vt:lpstr>
      <vt:lpstr>Demonstração - Código</vt:lpstr>
      <vt:lpstr>Próximos Passos</vt:lpstr>
      <vt:lpstr>Perguntas e Sugestões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HIL para novos AEs</dc:title>
  <dc:creator>Diogo Aparecido</dc:creator>
  <cp:lastModifiedBy>Isabelle Orlandi</cp:lastModifiedBy>
  <cp:revision>69</cp:revision>
  <dcterms:created xsi:type="dcterms:W3CDTF">2017-04-27T14:53:42Z</dcterms:created>
  <dcterms:modified xsi:type="dcterms:W3CDTF">2018-04-20T16:44:55Z</dcterms:modified>
</cp:coreProperties>
</file>