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4"/>
  </p:notesMasterIdLst>
  <p:sldIdLst>
    <p:sldId id="268" r:id="rId4"/>
    <p:sldId id="257" r:id="rId5"/>
    <p:sldId id="270" r:id="rId6"/>
    <p:sldId id="264" r:id="rId7"/>
    <p:sldId id="271" r:id="rId8"/>
    <p:sldId id="272" r:id="rId9"/>
    <p:sldId id="274" r:id="rId10"/>
    <p:sldId id="275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64"/>
            <p14:sldId id="271"/>
            <p14:sldId id="272"/>
            <p14:sldId id="274"/>
            <p14:sldId id="275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1768939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Intern Project AE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04924"/>
            <a:ext cx="10972800" cy="4566707"/>
          </a:xfrm>
        </p:spPr>
        <p:txBody>
          <a:bodyPr/>
          <a:lstStyle/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Resumo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Projeto de um Gerador de Sinais desenvolvido no </a:t>
            </a:r>
            <a:r>
              <a:rPr lang="pt-BR" i="1" dirty="0"/>
              <a:t>software </a:t>
            </a:r>
            <a:r>
              <a:rPr lang="pt-BR" dirty="0" err="1"/>
              <a:t>LabVIEW</a:t>
            </a:r>
            <a:endParaRPr lang="pt-BR" dirty="0"/>
          </a:p>
          <a:p>
            <a:pPr marL="365751" lvl="1" indent="0">
              <a:buNone/>
            </a:pPr>
            <a:endParaRPr lang="pt-BR" dirty="0"/>
          </a:p>
          <a:p>
            <a:pPr lvl="1"/>
            <a:r>
              <a:rPr lang="pt-BR" dirty="0"/>
              <a:t>Requisitos (MVP-03)</a:t>
            </a:r>
          </a:p>
          <a:p>
            <a:pPr lvl="2"/>
            <a:r>
              <a:rPr lang="pt-BR" dirty="0"/>
              <a:t>Visualização de 5 tipos de forma de onda:</a:t>
            </a:r>
          </a:p>
          <a:p>
            <a:pPr lvl="3"/>
            <a:r>
              <a:rPr lang="pt-BR" dirty="0"/>
              <a:t>Onda Senoidal</a:t>
            </a:r>
          </a:p>
          <a:p>
            <a:pPr lvl="3"/>
            <a:r>
              <a:rPr lang="pt-BR" dirty="0"/>
              <a:t>Onda Quadrada</a:t>
            </a:r>
          </a:p>
          <a:p>
            <a:pPr lvl="3"/>
            <a:r>
              <a:rPr lang="pt-BR" dirty="0"/>
              <a:t>Onda Triangular</a:t>
            </a:r>
          </a:p>
          <a:p>
            <a:pPr lvl="3"/>
            <a:r>
              <a:rPr lang="pt-BR" dirty="0"/>
              <a:t>Onda Serrilhada</a:t>
            </a:r>
          </a:p>
          <a:p>
            <a:pPr lvl="3"/>
            <a:r>
              <a:rPr lang="pt-BR" dirty="0"/>
              <a:t>Onda Trapezoidal</a:t>
            </a:r>
          </a:p>
          <a:p>
            <a:pPr lvl="2"/>
            <a:r>
              <a:rPr lang="pt-BR" dirty="0"/>
              <a:t>Edição de Forma de Onda</a:t>
            </a:r>
          </a:p>
          <a:p>
            <a:pPr lvl="2"/>
            <a:r>
              <a:rPr lang="pt-BR" dirty="0"/>
              <a:t>Salvar e Carregar Arquivos</a:t>
            </a:r>
          </a:p>
          <a:p>
            <a:pPr lvl="2"/>
            <a:r>
              <a:rPr lang="pt-BR" dirty="0"/>
              <a:t>Geração e Validação da Onda  </a:t>
            </a:r>
          </a:p>
          <a:p>
            <a:pPr lvl="3"/>
            <a:endParaRPr lang="pt-BR" dirty="0"/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Utilização das ferramentas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4734C-A77C-4EAA-B1A7-3C314A97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1" y="4630465"/>
            <a:ext cx="1603419" cy="96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1206503" y="3225398"/>
            <a:ext cx="1083296" cy="119253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4226640-F929-4B0C-9863-114CA49D1A00}"/>
              </a:ext>
            </a:extLst>
          </p:cNvPr>
          <p:cNvSpPr txBox="1">
            <a:spLocks/>
          </p:cNvSpPr>
          <p:nvPr/>
        </p:nvSpPr>
        <p:spPr>
          <a:xfrm>
            <a:off x="6356723" y="975360"/>
            <a:ext cx="43000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dirty="0"/>
              <a:t>Programação:</a:t>
            </a:r>
          </a:p>
          <a:p>
            <a:pPr marL="731502" lvl="2" indent="0">
              <a:buNone/>
            </a:pPr>
            <a:endParaRPr lang="pt-BR" dirty="0"/>
          </a:p>
          <a:p>
            <a:pPr lvl="2"/>
            <a:r>
              <a:rPr lang="pt-BR" dirty="0"/>
              <a:t>Estruturada na forma de máquinas de estados.</a:t>
            </a:r>
          </a:p>
          <a:p>
            <a:pPr marL="731502" lvl="2" indent="0">
              <a:buNone/>
            </a:pPr>
            <a:endParaRPr lang="pt-BR" dirty="0"/>
          </a:p>
          <a:p>
            <a:pPr marL="731502" lvl="2" indent="0">
              <a:buNone/>
            </a:pPr>
            <a:endParaRPr lang="pt-BR" dirty="0"/>
          </a:p>
          <a:p>
            <a:pPr lvl="1"/>
            <a:r>
              <a:rPr lang="pt-BR" dirty="0"/>
              <a:t>Hardware:</a:t>
            </a:r>
          </a:p>
          <a:p>
            <a:pPr marL="731502" lvl="2" indent="0">
              <a:buNone/>
            </a:pPr>
            <a:endParaRPr lang="pt-BR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4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755371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813586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813586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122C6C1-EE44-4FD0-9122-140F019F1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63" y="3989947"/>
            <a:ext cx="3082417" cy="22424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A003E3-5029-4419-81AC-447A4BE494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9483784" y="4552247"/>
            <a:ext cx="2094383" cy="135526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8F6C17-C543-4EFD-9BDB-0C8587ECC266}"/>
              </a:ext>
            </a:extLst>
          </p:cNvPr>
          <p:cNvSpPr txBox="1"/>
          <p:nvPr/>
        </p:nvSpPr>
        <p:spPr>
          <a:xfrm>
            <a:off x="7322497" y="6067588"/>
            <a:ext cx="140551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A1BE7-4D5A-4C3D-BE49-570DD943FC97}"/>
              </a:ext>
            </a:extLst>
          </p:cNvPr>
          <p:cNvSpPr txBox="1"/>
          <p:nvPr/>
        </p:nvSpPr>
        <p:spPr>
          <a:xfrm>
            <a:off x="9908036" y="6063129"/>
            <a:ext cx="1384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9203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Interface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BE4C31-0280-4018-928B-69BB269E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9" y="975360"/>
            <a:ext cx="9324975" cy="52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47928-F7D4-44B6-93CC-275C937C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" y="975360"/>
            <a:ext cx="10610850" cy="50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Próximos Passos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3"/>
            <a:r>
              <a:rPr lang="pt-BR" sz="2000" dirty="0"/>
              <a:t>Interface amigável e prática;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Instalador e aplicação executável;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Treinamento.</a:t>
            </a:r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1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3805</TotalTime>
  <Words>122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Intern Project AE</vt:lpstr>
      <vt:lpstr>Agenda</vt:lpstr>
      <vt:lpstr>Resumo</vt:lpstr>
      <vt:lpstr>Desenvolvimento</vt:lpstr>
      <vt:lpstr>Demonstração - Interface</vt:lpstr>
      <vt:lpstr>Demonstração - Código</vt:lpstr>
      <vt:lpstr>Próximos Passos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71</cp:revision>
  <dcterms:created xsi:type="dcterms:W3CDTF">2017-04-27T14:53:42Z</dcterms:created>
  <dcterms:modified xsi:type="dcterms:W3CDTF">2018-05-18T17:52:10Z</dcterms:modified>
</cp:coreProperties>
</file>