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Holy grail locations = populated &amp; wealthy areas w/ high density of female working professionals.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Brand = Find individuals who are likely to donate and bring friends to the gala.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A/B testing = Create a system for data collection to inform future events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Empire State Building is in the central of most of the popular restaurant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million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Rise the question how do we identify which station should we pick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Holy grail locations = 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Brand = 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A/B testing =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 amt="39000"/>
          </a:blip>
          <a:srcRect b="0" l="7998" r="6909" t="0"/>
          <a:stretch/>
        </p:blipFill>
        <p:spPr>
          <a:xfrm>
            <a:off x="205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6900" y="1281950"/>
            <a:ext cx="6148800" cy="9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Project Benson</a:t>
            </a:r>
            <a:endParaRPr b="1" sz="3600" u="sng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1607125" y="3753625"/>
            <a:ext cx="51612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Harmeet Hora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Tarek Barnes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Belle Peng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Irene Liu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32800" y="2025900"/>
            <a:ext cx="818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u="sng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 google business info to identify the best time for marketing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Combine Yelp data with the review on google map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450" y="140388"/>
            <a:ext cx="7022000" cy="48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6265475" y="386325"/>
            <a:ext cx="2431500" cy="408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6091675" y="2152325"/>
            <a:ext cx="1059600" cy="162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995325" y="4266075"/>
            <a:ext cx="4215600" cy="73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06925" y="826025"/>
            <a:ext cx="8058600" cy="3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can we place street teams to maximize the gala’s attendance and contributions?</a:t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3000" u="sng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  <a:endParaRPr sz="3000" u="sng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0325"/>
            <a:ext cx="85206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 u="sng">
                <a:latin typeface="Calibri"/>
                <a:ea typeface="Calibri"/>
                <a:cs typeface="Calibri"/>
                <a:sym typeface="Calibri"/>
              </a:rPr>
              <a:t>Identify holy grail locations</a:t>
            </a:r>
            <a:endParaRPr sz="2400" u="sng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Optimize for attendees &amp; contributions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 u="sng">
                <a:latin typeface="Calibri"/>
                <a:ea typeface="Calibri"/>
                <a:cs typeface="Calibri"/>
                <a:sym typeface="Calibri"/>
              </a:rPr>
              <a:t>Elevate</a:t>
            </a:r>
            <a:r>
              <a:rPr lang="en" sz="2400" u="sng">
                <a:latin typeface="Calibri"/>
                <a:ea typeface="Calibri"/>
                <a:cs typeface="Calibri"/>
                <a:sym typeface="Calibri"/>
              </a:rPr>
              <a:t> the WTWY brand</a:t>
            </a:r>
            <a:endParaRPr sz="2400" u="sng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Increase awareness &amp; reach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 u="sng">
                <a:latin typeface="Calibri"/>
                <a:ea typeface="Calibri"/>
                <a:cs typeface="Calibri"/>
                <a:sym typeface="Calibri"/>
              </a:rPr>
              <a:t>Provide opportunity for A/B market testing (</a:t>
            </a:r>
            <a:r>
              <a:rPr lang="en" sz="2400" u="sng">
                <a:latin typeface="Calibri"/>
                <a:ea typeface="Calibri"/>
                <a:cs typeface="Calibri"/>
                <a:sym typeface="Calibri"/>
              </a:rPr>
              <a:t>reproducibility</a:t>
            </a:r>
            <a:r>
              <a:rPr lang="en" sz="2400" u="sng"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u="sng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Make future events more successful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u="sng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MTA turnstile data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March - May 2018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Yelp data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Restaurants within three miles of the Empire State Building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2010 US </a:t>
            </a: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Census data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Five year projection for 2015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200" y="1381075"/>
            <a:ext cx="769850" cy="84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2000" y="3567353"/>
            <a:ext cx="1684248" cy="88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3612" y="2518850"/>
            <a:ext cx="1261014" cy="8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836325"/>
            <a:ext cx="8877300" cy="41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NYC Busiest Subway Stations</a:t>
            </a:r>
            <a:endParaRPr u="sng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090400" y="4074475"/>
            <a:ext cx="66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25 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5438225" y="2677050"/>
            <a:ext cx="66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16</a:t>
            </a:r>
            <a:r>
              <a:rPr b="1" lang="en">
                <a:solidFill>
                  <a:srgbClr val="FFFFFF"/>
                </a:solidFill>
              </a:rPr>
              <a:t> 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634300" y="3034575"/>
            <a:ext cx="66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17</a:t>
            </a:r>
            <a:r>
              <a:rPr b="1" lang="en">
                <a:solidFill>
                  <a:srgbClr val="FFFFFF"/>
                </a:solidFill>
              </a:rPr>
              <a:t> 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5906625" y="3396525"/>
            <a:ext cx="66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18</a:t>
            </a:r>
            <a:r>
              <a:rPr b="1" lang="en">
                <a:solidFill>
                  <a:srgbClr val="FFFFFF"/>
                </a:solidFill>
              </a:rPr>
              <a:t> 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7232275" y="3740550"/>
            <a:ext cx="66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22 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572000" y="1326750"/>
            <a:ext cx="66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13 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4120425" y="970400"/>
            <a:ext cx="66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11</a:t>
            </a:r>
            <a:r>
              <a:rPr b="1" lang="en">
                <a:solidFill>
                  <a:srgbClr val="FFFFFF"/>
                </a:solidFill>
              </a:rPr>
              <a:t> 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4786125" y="1661800"/>
            <a:ext cx="66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14 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786125" y="2001900"/>
            <a:ext cx="8022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14.5 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5438225" y="2348188"/>
            <a:ext cx="66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16 M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58113">
            <a:off x="50179" y="4162604"/>
            <a:ext cx="277642" cy="27764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8663275" y="4719925"/>
            <a:ext cx="378000" cy="31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58113">
            <a:off x="50179" y="3122704"/>
            <a:ext cx="277642" cy="277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58113">
            <a:off x="35954" y="1414879"/>
            <a:ext cx="277642" cy="277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25" y="1505475"/>
            <a:ext cx="8318149" cy="19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58113">
            <a:off x="463104" y="2508454"/>
            <a:ext cx="277642" cy="277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58113">
            <a:off x="151304" y="2130454"/>
            <a:ext cx="277642" cy="277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58113">
            <a:off x="151304" y="3145529"/>
            <a:ext cx="277642" cy="277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Yelp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50" y="763600"/>
            <a:ext cx="4019975" cy="392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310950" y="763600"/>
            <a:ext cx="2265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10003 Union Sq: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Artichoke Pizza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Momofuku Noodle Bar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Milk Bar East Village</a:t>
            </a:r>
            <a:endParaRPr sz="1600"/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4689150" y="2170828"/>
            <a:ext cx="3914550" cy="2617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758113">
            <a:off x="737254" y="4660379"/>
            <a:ext cx="277642" cy="277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758113">
            <a:off x="1420054" y="4660379"/>
            <a:ext cx="277642" cy="27764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6717075" y="789125"/>
            <a:ext cx="2265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10011 Penn Station: 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Cafeteria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Morimoto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Amélie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560300"/>
            <a:ext cx="85206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3000" u="sng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5775"/>
            <a:ext cx="8520600" cy="3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Identify holy grail locations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34 ST PENN STATION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14 ST UNION SQUARE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86 ST (Upper east side)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Elevate the WTWY brand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Advertise philanthropic motivations for gala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Gather supporters, not just signatures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 opportunity for A/B market testing (reproducibility)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Place street teams by restaurants &amp; subways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Incentivize bringing +1’s (cap supply of free tickets)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Give website code &amp; ask for email address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