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5D05-6F9A-1C40-A7C0-B5F674865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/>
          <a:lstStyle/>
          <a:p>
            <a:r>
              <a:rPr lang="en-US" dirty="0" err="1"/>
              <a:t>AirBNB</a:t>
            </a:r>
            <a:r>
              <a:rPr lang="en-US" dirty="0"/>
              <a:t> Host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D6BB6-3964-6442-87CD-B1CF50EBB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Belle Peng</a:t>
            </a:r>
          </a:p>
          <a:p>
            <a:r>
              <a:rPr lang="en-US" dirty="0"/>
              <a:t>2018 September</a:t>
            </a:r>
          </a:p>
        </p:txBody>
      </p:sp>
    </p:spTree>
    <p:extLst>
      <p:ext uri="{BB962C8B-B14F-4D97-AF65-F5344CB8AC3E}">
        <p14:creationId xmlns:p14="http://schemas.microsoft.com/office/powerpoint/2010/main" val="229123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BD83-F248-E14E-B9A2-B35DBD22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D70B-4734-FD4D-816C-48E148E3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1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BD83-F248-E14E-B9A2-B35DBD22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D70B-4734-FD4D-816C-48E148E3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9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211B-BCF5-6F45-9752-A3B9589D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Dashboard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633A7-87CB-8F41-9A21-56DFE09C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2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0FE2-90EE-094B-800B-909EDAB5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399C-6B2C-F946-8661-06F75EE94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used and compared</a:t>
            </a:r>
          </a:p>
        </p:txBody>
      </p:sp>
    </p:spTree>
    <p:extLst>
      <p:ext uri="{BB962C8B-B14F-4D97-AF65-F5344CB8AC3E}">
        <p14:creationId xmlns:p14="http://schemas.microsoft.com/office/powerpoint/2010/main" val="428935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826D-1CF9-2B47-9DD3-60605779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Sentiment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0D755-841C-0F47-9713-9A742D84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score and how I arrived at this score</a:t>
            </a:r>
          </a:p>
        </p:txBody>
      </p:sp>
    </p:spTree>
    <p:extLst>
      <p:ext uri="{BB962C8B-B14F-4D97-AF65-F5344CB8AC3E}">
        <p14:creationId xmlns:p14="http://schemas.microsoft.com/office/powerpoint/2010/main" val="75158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9B14-EA78-F545-9F12-663F7A82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B7EB-40A1-7A4E-8011-1F6ACBEC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 modelled and how to use this information</a:t>
            </a:r>
          </a:p>
        </p:txBody>
      </p:sp>
    </p:spTree>
    <p:extLst>
      <p:ext uri="{BB962C8B-B14F-4D97-AF65-F5344CB8AC3E}">
        <p14:creationId xmlns:p14="http://schemas.microsoft.com/office/powerpoint/2010/main" val="249293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4EBB-865B-D94E-B402-35B85D03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err="1"/>
              <a:t>Possble</a:t>
            </a:r>
            <a:r>
              <a:rPr lang="en-US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B1A0-BFE2-614F-B8B7-E8F79FF9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 clustering component</a:t>
            </a:r>
          </a:p>
          <a:p>
            <a:r>
              <a:rPr lang="en-US" dirty="0"/>
              <a:t>Host-level Dashboard for those with lots of properties</a:t>
            </a:r>
          </a:p>
          <a:p>
            <a:r>
              <a:rPr lang="en-US" dirty="0"/>
              <a:t>Recommendation System build out for guests</a:t>
            </a:r>
          </a:p>
          <a:p>
            <a:r>
              <a:rPr lang="en-US" dirty="0"/>
              <a:t>Recommendation for other cities</a:t>
            </a:r>
          </a:p>
        </p:txBody>
      </p:sp>
    </p:spTree>
    <p:extLst>
      <p:ext uri="{BB962C8B-B14F-4D97-AF65-F5344CB8AC3E}">
        <p14:creationId xmlns:p14="http://schemas.microsoft.com/office/powerpoint/2010/main" val="131193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59AD-558C-B041-8F39-88B1E768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A894-DA31-394C-947B-0BE0B2671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5275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</TotalTime>
  <Words>74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AirBNB Host Dashboard</vt:lpstr>
      <vt:lpstr>Motivation</vt:lpstr>
      <vt:lpstr>Goal</vt:lpstr>
      <vt:lpstr>Final Dashboard Demo</vt:lpstr>
      <vt:lpstr>Details of the NLP</vt:lpstr>
      <vt:lpstr>Details of the Sentiment Analysis </vt:lpstr>
      <vt:lpstr>Price Model</vt:lpstr>
      <vt:lpstr>Future Possble Extensions</vt:lpstr>
      <vt:lpstr>Appendix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Host Dashboard</dc:title>
  <dc:creator>Belle Peng</dc:creator>
  <cp:lastModifiedBy>Belle Peng</cp:lastModifiedBy>
  <cp:revision>3</cp:revision>
  <dcterms:created xsi:type="dcterms:W3CDTF">2018-09-11T20:07:20Z</dcterms:created>
  <dcterms:modified xsi:type="dcterms:W3CDTF">2018-09-11T20:11:43Z</dcterms:modified>
</cp:coreProperties>
</file>