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C7E2-03F1-4C4A-A4ED-DEB2CAD35AAF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EE41-1740-4F2E-84AF-BD0EFBCD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13361" y="995566"/>
            <a:ext cx="11978639" cy="3434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01626" y="1455339"/>
            <a:ext cx="0" cy="239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625" y="3848019"/>
            <a:ext cx="53721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214096" y="3015738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0859" y="3013833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7622" y="3013833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57786" y="1300217"/>
                <a:ext cx="213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6" y="1300217"/>
                <a:ext cx="21336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080996" y="3803387"/>
                <a:ext cx="312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996" y="3803387"/>
                <a:ext cx="3124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3515337" y="3017576"/>
            <a:ext cx="72390" cy="8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82100" y="3015671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48863" y="3015671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214096" y="2187742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80859" y="2185837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47622" y="2185837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15337" y="2189580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82100" y="2187675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48863" y="2187675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534398" y="2315120"/>
            <a:ext cx="0" cy="6810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80009" y="2311807"/>
            <a:ext cx="735328" cy="6732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27535" y="2307997"/>
            <a:ext cx="1518283" cy="6848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261726" y="2309902"/>
            <a:ext cx="2261236" cy="6752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587727" y="2332778"/>
            <a:ext cx="694373" cy="68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3608681" y="2340236"/>
            <a:ext cx="1455421" cy="6816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588050" y="2354830"/>
            <a:ext cx="12387" cy="6450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848118" y="2332778"/>
            <a:ext cx="708176" cy="7067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088976" y="2340054"/>
            <a:ext cx="1425409" cy="6818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836370" y="2323249"/>
            <a:ext cx="692466" cy="6818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557019" y="2359941"/>
            <a:ext cx="9531" cy="6420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3561784" y="2339860"/>
            <a:ext cx="699139" cy="6920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567146" y="1455339"/>
            <a:ext cx="0" cy="239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67145" y="3848019"/>
            <a:ext cx="53721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145088" y="3020023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67472" y="3020023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134235" y="3020023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6323306" y="1300217"/>
                <a:ext cx="213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06" y="1300217"/>
                <a:ext cx="21336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9146516" y="3803387"/>
                <a:ext cx="312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516" y="3803387"/>
                <a:ext cx="3124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8901950" y="3023766"/>
            <a:ext cx="72390" cy="8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668713" y="3021861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435476" y="3021861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1145088" y="2185837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67472" y="2192027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134235" y="2192027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01950" y="2195770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668713" y="2193865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435476" y="2193865"/>
            <a:ext cx="72390" cy="8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921011" y="2321310"/>
            <a:ext cx="0" cy="6810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166622" y="2317997"/>
            <a:ext cx="735328" cy="6732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414148" y="2314187"/>
            <a:ext cx="1518283" cy="6848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8933901" y="2370091"/>
            <a:ext cx="701474" cy="7093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8974340" y="2338968"/>
            <a:ext cx="694373" cy="68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8995294" y="2346426"/>
            <a:ext cx="1455421" cy="68162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974663" y="2361020"/>
            <a:ext cx="12387" cy="6450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011253" y="2321311"/>
            <a:ext cx="2127985" cy="68479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214738" y="2332440"/>
            <a:ext cx="708166" cy="6711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9016249" y="2366131"/>
            <a:ext cx="1378788" cy="6929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8943632" y="2366131"/>
            <a:ext cx="9531" cy="6420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8948397" y="2346050"/>
            <a:ext cx="699139" cy="6920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870886" y="3190131"/>
                <a:ext cx="61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86" y="3190131"/>
                <a:ext cx="6101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8980856" y="3196097"/>
                <a:ext cx="61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56" y="3196097"/>
                <a:ext cx="61016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2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</dc:creator>
  <cp:lastModifiedBy>Mandy</cp:lastModifiedBy>
  <cp:revision>7</cp:revision>
  <dcterms:created xsi:type="dcterms:W3CDTF">2015-03-17T18:41:09Z</dcterms:created>
  <dcterms:modified xsi:type="dcterms:W3CDTF">2015-03-30T06:26:15Z</dcterms:modified>
</cp:coreProperties>
</file>