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-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C7E2-03F1-4C4A-A4ED-DEB2CAD35AA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61358" y="1245870"/>
            <a:ext cx="4305302" cy="4004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61460" y="1964872"/>
            <a:ext cx="0" cy="239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61459" y="4357552"/>
            <a:ext cx="2705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773930" y="3525271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40693" y="3523366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07456" y="3523366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73930" y="2719048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40693" y="271714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07456" y="271714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46320" y="2797153"/>
            <a:ext cx="694373" cy="72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631180" y="2811356"/>
            <a:ext cx="676276" cy="71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17620" y="1809750"/>
                <a:ext cx="21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0" y="1809750"/>
                <a:ext cx="21336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40830" y="4312920"/>
                <a:ext cx="312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830" y="4312920"/>
                <a:ext cx="3124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5576888" y="2811356"/>
            <a:ext cx="0" cy="712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</dc:creator>
  <cp:lastModifiedBy>Mandy</cp:lastModifiedBy>
  <cp:revision>4</cp:revision>
  <dcterms:created xsi:type="dcterms:W3CDTF">2015-03-17T18:41:09Z</dcterms:created>
  <dcterms:modified xsi:type="dcterms:W3CDTF">2015-03-17T19:05:07Z</dcterms:modified>
</cp:coreProperties>
</file>