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3" r:id="rId4"/>
    <p:sldId id="280" r:id="rId5"/>
    <p:sldId id="279" r:id="rId6"/>
    <p:sldId id="278" r:id="rId7"/>
    <p:sldId id="27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7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2:28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1486A-F7FA-954D-AABF-241230CF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08" b="21459"/>
          <a:stretch/>
        </p:blipFill>
        <p:spPr>
          <a:xfrm>
            <a:off x="1050925" y="3314701"/>
            <a:ext cx="675199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Employee time: During the last four quarters, how many hours did each employee work?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6339803" y="943155"/>
            <a:ext cx="3959716" cy="49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0D3B7-2DE4-CB4E-88D0-4F2A93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2856783"/>
            <a:ext cx="10768181" cy="261128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rgbClr val="FF0000"/>
                </a:solidFill>
                <a:ea typeface="Batang" panose="02030600000101010101" pitchFamily="18" charset="-127"/>
              </a:rPr>
              <a:t>Alexander, please add your intro. I couldn’t find on blackboard in 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also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508</Words>
  <Application>Microsoft Macintosh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Bembo</vt:lpstr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Abhishek Upadhyaya (OSV)</cp:lastModifiedBy>
  <cp:revision>10</cp:revision>
  <dcterms:created xsi:type="dcterms:W3CDTF">2021-07-16T04:59:39Z</dcterms:created>
  <dcterms:modified xsi:type="dcterms:W3CDTF">2021-07-18T22:34:28Z</dcterms:modified>
</cp:coreProperties>
</file>