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326B"/>
    <a:srgbClr val="3B4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7"/>
    <p:restoredTop sz="94667"/>
  </p:normalViewPr>
  <p:slideViewPr>
    <p:cSldViewPr snapToGrid="0" snapToObjects="1">
      <p:cViewPr varScale="1">
        <p:scale>
          <a:sx n="126" d="100"/>
          <a:sy n="126" d="100"/>
        </p:scale>
        <p:origin x="208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3D444-701C-4800-ADE1-76FE40C0EA2E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E3C76C5-2E26-40B2-AF15-949541BA7B0E}">
      <dgm:prSet/>
      <dgm:spPr/>
      <dgm:t>
        <a:bodyPr/>
        <a:lstStyle/>
        <a:p>
          <a:r>
            <a:rPr lang="en-US" b="0" i="0"/>
            <a:t>Understanding NoSQL Databases</a:t>
          </a:r>
          <a:endParaRPr lang="en-US"/>
        </a:p>
      </dgm:t>
    </dgm:pt>
    <dgm:pt modelId="{405F30AC-B95B-4363-AFD7-8B39AC22518A}" type="parTrans" cxnId="{B9F2E42A-FFCB-4043-A6E8-06716C5F2FD3}">
      <dgm:prSet/>
      <dgm:spPr/>
      <dgm:t>
        <a:bodyPr/>
        <a:lstStyle/>
        <a:p>
          <a:endParaRPr lang="en-US"/>
        </a:p>
      </dgm:t>
    </dgm:pt>
    <dgm:pt modelId="{E6CBDD1E-CBB9-491D-988F-8761B9EA986C}" type="sibTrans" cxnId="{B9F2E42A-FFCB-4043-A6E8-06716C5F2FD3}">
      <dgm:prSet/>
      <dgm:spPr/>
      <dgm:t>
        <a:bodyPr/>
        <a:lstStyle/>
        <a:p>
          <a:endParaRPr lang="en-US"/>
        </a:p>
      </dgm:t>
    </dgm:pt>
    <dgm:pt modelId="{B729AB6E-DE38-4D77-83A8-FA3DFC61D28F}">
      <dgm:prSet/>
      <dgm:spPr/>
      <dgm:t>
        <a:bodyPr/>
        <a:lstStyle/>
        <a:p>
          <a:r>
            <a:rPr lang="en-US" b="0" i="0" dirty="0"/>
            <a:t>Deep Dive into HBase</a:t>
          </a:r>
          <a:endParaRPr lang="en-US" dirty="0"/>
        </a:p>
      </dgm:t>
    </dgm:pt>
    <dgm:pt modelId="{1DF1B5C0-DBD3-4396-8A2D-840F862A4DC4}" type="parTrans" cxnId="{69B22C09-9F34-4237-8804-630174256FFB}">
      <dgm:prSet/>
      <dgm:spPr/>
      <dgm:t>
        <a:bodyPr/>
        <a:lstStyle/>
        <a:p>
          <a:endParaRPr lang="en-US"/>
        </a:p>
      </dgm:t>
    </dgm:pt>
    <dgm:pt modelId="{7E6378DE-71AA-4837-82AA-085F64212A0C}" type="sibTrans" cxnId="{69B22C09-9F34-4237-8804-630174256FFB}">
      <dgm:prSet/>
      <dgm:spPr/>
      <dgm:t>
        <a:bodyPr/>
        <a:lstStyle/>
        <a:p>
          <a:endParaRPr lang="en-US"/>
        </a:p>
      </dgm:t>
    </dgm:pt>
    <dgm:pt modelId="{75DBE4D0-50C3-4F70-A519-6D90E34A20AE}">
      <dgm:prSet/>
      <dgm:spPr/>
      <dgm:t>
        <a:bodyPr/>
        <a:lstStyle/>
        <a:p>
          <a:r>
            <a:rPr lang="en-US" b="0" i="0"/>
            <a:t>HBase Architecture</a:t>
          </a:r>
          <a:endParaRPr lang="en-US"/>
        </a:p>
      </dgm:t>
    </dgm:pt>
    <dgm:pt modelId="{85070EAB-689A-4766-9F4E-56DDDCE1A4EA}" type="parTrans" cxnId="{AC4CF823-E061-49DA-9D5C-ED52E75C05AA}">
      <dgm:prSet/>
      <dgm:spPr/>
      <dgm:t>
        <a:bodyPr/>
        <a:lstStyle/>
        <a:p>
          <a:endParaRPr lang="en-US"/>
        </a:p>
      </dgm:t>
    </dgm:pt>
    <dgm:pt modelId="{EC6153BE-18EF-4370-94DF-2D2888412CD1}" type="sibTrans" cxnId="{AC4CF823-E061-49DA-9D5C-ED52E75C05AA}">
      <dgm:prSet/>
      <dgm:spPr/>
      <dgm:t>
        <a:bodyPr/>
        <a:lstStyle/>
        <a:p>
          <a:endParaRPr lang="en-US"/>
        </a:p>
      </dgm:t>
    </dgm:pt>
    <dgm:pt modelId="{4CC2C1A9-D489-4D83-9AFF-0ED89052AE0D}">
      <dgm:prSet/>
      <dgm:spPr/>
      <dgm:t>
        <a:bodyPr/>
        <a:lstStyle/>
        <a:p>
          <a:r>
            <a:rPr lang="en-US" b="0" i="0"/>
            <a:t>Row Key Design in HBase</a:t>
          </a:r>
          <a:endParaRPr lang="en-US"/>
        </a:p>
      </dgm:t>
    </dgm:pt>
    <dgm:pt modelId="{250DE124-3E91-44E3-A096-F1E1BFEE9CD5}" type="parTrans" cxnId="{B06F0F70-3256-4E47-AA37-02D768B746B8}">
      <dgm:prSet/>
      <dgm:spPr/>
      <dgm:t>
        <a:bodyPr/>
        <a:lstStyle/>
        <a:p>
          <a:endParaRPr lang="en-US"/>
        </a:p>
      </dgm:t>
    </dgm:pt>
    <dgm:pt modelId="{E8A35292-030A-455E-A528-4EC39F0243F0}" type="sibTrans" cxnId="{B06F0F70-3256-4E47-AA37-02D768B746B8}">
      <dgm:prSet/>
      <dgm:spPr/>
      <dgm:t>
        <a:bodyPr/>
        <a:lstStyle/>
        <a:p>
          <a:endParaRPr lang="en-US"/>
        </a:p>
      </dgm:t>
    </dgm:pt>
    <dgm:pt modelId="{DF05E786-C582-4EDD-BCCE-7773A2395AEB}">
      <dgm:prSet/>
      <dgm:spPr/>
      <dgm:t>
        <a:bodyPr/>
        <a:lstStyle/>
        <a:p>
          <a:r>
            <a:rPr lang="en-US" b="0" i="0"/>
            <a:t>Schema Design in HBase</a:t>
          </a:r>
          <a:endParaRPr lang="en-US"/>
        </a:p>
      </dgm:t>
    </dgm:pt>
    <dgm:pt modelId="{AEC81749-7F7D-4055-B367-78C4691B9E44}" type="parTrans" cxnId="{546C7187-8BA8-46AE-83B2-181C2DD19474}">
      <dgm:prSet/>
      <dgm:spPr/>
      <dgm:t>
        <a:bodyPr/>
        <a:lstStyle/>
        <a:p>
          <a:endParaRPr lang="en-US"/>
        </a:p>
      </dgm:t>
    </dgm:pt>
    <dgm:pt modelId="{B56E7DF5-71ED-45D5-A156-517B6DB31956}" type="sibTrans" cxnId="{546C7187-8BA8-46AE-83B2-181C2DD19474}">
      <dgm:prSet/>
      <dgm:spPr/>
      <dgm:t>
        <a:bodyPr/>
        <a:lstStyle/>
        <a:p>
          <a:endParaRPr lang="en-US"/>
        </a:p>
      </dgm:t>
    </dgm:pt>
    <dgm:pt modelId="{3707F538-F37F-428D-BAE0-8C459FD03B6B}">
      <dgm:prSet/>
      <dgm:spPr/>
      <dgm:t>
        <a:bodyPr/>
        <a:lstStyle/>
        <a:p>
          <a:r>
            <a:rPr lang="en-US" b="0" i="0"/>
            <a:t>HBase in Big Data Storage</a:t>
          </a:r>
          <a:endParaRPr lang="en-US"/>
        </a:p>
      </dgm:t>
    </dgm:pt>
    <dgm:pt modelId="{140E2CE8-9C3F-419A-AF38-0888A7FEBD09}" type="parTrans" cxnId="{1071B02A-4B87-4F9F-B6A7-95EBE04BAA7F}">
      <dgm:prSet/>
      <dgm:spPr/>
      <dgm:t>
        <a:bodyPr/>
        <a:lstStyle/>
        <a:p>
          <a:endParaRPr lang="en-US"/>
        </a:p>
      </dgm:t>
    </dgm:pt>
    <dgm:pt modelId="{FAABABD4-FE6B-44E3-90DA-FC355932BC7A}" type="sibTrans" cxnId="{1071B02A-4B87-4F9F-B6A7-95EBE04BAA7F}">
      <dgm:prSet/>
      <dgm:spPr/>
      <dgm:t>
        <a:bodyPr/>
        <a:lstStyle/>
        <a:p>
          <a:endParaRPr lang="en-US"/>
        </a:p>
      </dgm:t>
    </dgm:pt>
    <dgm:pt modelId="{F3D9C836-450C-45AC-923D-D420C1F5BF61}">
      <dgm:prSet/>
      <dgm:spPr/>
      <dgm:t>
        <a:bodyPr/>
        <a:lstStyle/>
        <a:p>
          <a:r>
            <a:rPr lang="en-US" b="0" i="0"/>
            <a:t>Working with HBase: Creating, Inserting, and Retrieving Data</a:t>
          </a:r>
          <a:endParaRPr lang="en-US"/>
        </a:p>
      </dgm:t>
    </dgm:pt>
    <dgm:pt modelId="{5DC34F14-DBB9-49F0-9B20-69360552F237}" type="parTrans" cxnId="{B3014497-C4D3-4452-9852-F4FC25FC7782}">
      <dgm:prSet/>
      <dgm:spPr/>
      <dgm:t>
        <a:bodyPr/>
        <a:lstStyle/>
        <a:p>
          <a:endParaRPr lang="en-US"/>
        </a:p>
      </dgm:t>
    </dgm:pt>
    <dgm:pt modelId="{2D0155D6-7FEB-4B12-B6C9-73DFCB9E223F}" type="sibTrans" cxnId="{B3014497-C4D3-4452-9852-F4FC25FC7782}">
      <dgm:prSet/>
      <dgm:spPr/>
      <dgm:t>
        <a:bodyPr/>
        <a:lstStyle/>
        <a:p>
          <a:endParaRPr lang="en-US"/>
        </a:p>
      </dgm:t>
    </dgm:pt>
    <dgm:pt modelId="{2867D752-E22E-074F-8ACC-3C481521304D}" type="pres">
      <dgm:prSet presAssocID="{C3F3D444-701C-4800-ADE1-76FE40C0EA2E}" presName="diagram" presStyleCnt="0">
        <dgm:presLayoutVars>
          <dgm:dir/>
          <dgm:resizeHandles val="exact"/>
        </dgm:presLayoutVars>
      </dgm:prSet>
      <dgm:spPr/>
    </dgm:pt>
    <dgm:pt modelId="{574CEA7A-3024-7B41-B60B-C6C465AC4FFB}" type="pres">
      <dgm:prSet presAssocID="{7E3C76C5-2E26-40B2-AF15-949541BA7B0E}" presName="node" presStyleLbl="node1" presStyleIdx="0" presStyleCnt="7">
        <dgm:presLayoutVars>
          <dgm:bulletEnabled val="1"/>
        </dgm:presLayoutVars>
      </dgm:prSet>
      <dgm:spPr/>
    </dgm:pt>
    <dgm:pt modelId="{7953DB45-C611-A447-896A-9E63BA1F9112}" type="pres">
      <dgm:prSet presAssocID="{E6CBDD1E-CBB9-491D-988F-8761B9EA986C}" presName="sibTrans" presStyleCnt="0"/>
      <dgm:spPr/>
    </dgm:pt>
    <dgm:pt modelId="{5368EE00-BC9D-924F-B13C-4DE50A681824}" type="pres">
      <dgm:prSet presAssocID="{B729AB6E-DE38-4D77-83A8-FA3DFC61D28F}" presName="node" presStyleLbl="node1" presStyleIdx="1" presStyleCnt="7">
        <dgm:presLayoutVars>
          <dgm:bulletEnabled val="1"/>
        </dgm:presLayoutVars>
      </dgm:prSet>
      <dgm:spPr/>
    </dgm:pt>
    <dgm:pt modelId="{6DDCC2C7-0583-E948-A12B-91183B9A103B}" type="pres">
      <dgm:prSet presAssocID="{7E6378DE-71AA-4837-82AA-085F64212A0C}" presName="sibTrans" presStyleCnt="0"/>
      <dgm:spPr/>
    </dgm:pt>
    <dgm:pt modelId="{63CE4476-FDDD-344D-9083-8B678DE25D76}" type="pres">
      <dgm:prSet presAssocID="{75DBE4D0-50C3-4F70-A519-6D90E34A20AE}" presName="node" presStyleLbl="node1" presStyleIdx="2" presStyleCnt="7">
        <dgm:presLayoutVars>
          <dgm:bulletEnabled val="1"/>
        </dgm:presLayoutVars>
      </dgm:prSet>
      <dgm:spPr/>
    </dgm:pt>
    <dgm:pt modelId="{D0D14BE9-63B3-AA46-AABF-01B469885FC8}" type="pres">
      <dgm:prSet presAssocID="{EC6153BE-18EF-4370-94DF-2D2888412CD1}" presName="sibTrans" presStyleCnt="0"/>
      <dgm:spPr/>
    </dgm:pt>
    <dgm:pt modelId="{F03A543E-36C1-E644-B5BD-42734E845EDC}" type="pres">
      <dgm:prSet presAssocID="{4CC2C1A9-D489-4D83-9AFF-0ED89052AE0D}" presName="node" presStyleLbl="node1" presStyleIdx="3" presStyleCnt="7">
        <dgm:presLayoutVars>
          <dgm:bulletEnabled val="1"/>
        </dgm:presLayoutVars>
      </dgm:prSet>
      <dgm:spPr/>
    </dgm:pt>
    <dgm:pt modelId="{B34A6997-77E6-BD4C-8BAF-5AA3CD1D4AB1}" type="pres">
      <dgm:prSet presAssocID="{E8A35292-030A-455E-A528-4EC39F0243F0}" presName="sibTrans" presStyleCnt="0"/>
      <dgm:spPr/>
    </dgm:pt>
    <dgm:pt modelId="{E0C793A8-DF42-3F41-BE9E-62BC110D9022}" type="pres">
      <dgm:prSet presAssocID="{DF05E786-C582-4EDD-BCCE-7773A2395AEB}" presName="node" presStyleLbl="node1" presStyleIdx="4" presStyleCnt="7">
        <dgm:presLayoutVars>
          <dgm:bulletEnabled val="1"/>
        </dgm:presLayoutVars>
      </dgm:prSet>
      <dgm:spPr/>
    </dgm:pt>
    <dgm:pt modelId="{F1E18415-3F59-2841-949E-95CB36FD28BE}" type="pres">
      <dgm:prSet presAssocID="{B56E7DF5-71ED-45D5-A156-517B6DB31956}" presName="sibTrans" presStyleCnt="0"/>
      <dgm:spPr/>
    </dgm:pt>
    <dgm:pt modelId="{85F32A4F-7449-DC4B-9DBC-39502AE3927D}" type="pres">
      <dgm:prSet presAssocID="{3707F538-F37F-428D-BAE0-8C459FD03B6B}" presName="node" presStyleLbl="node1" presStyleIdx="5" presStyleCnt="7">
        <dgm:presLayoutVars>
          <dgm:bulletEnabled val="1"/>
        </dgm:presLayoutVars>
      </dgm:prSet>
      <dgm:spPr/>
    </dgm:pt>
    <dgm:pt modelId="{1F7E6CE1-7DDD-B142-B1D5-55179D04CDE0}" type="pres">
      <dgm:prSet presAssocID="{FAABABD4-FE6B-44E3-90DA-FC355932BC7A}" presName="sibTrans" presStyleCnt="0"/>
      <dgm:spPr/>
    </dgm:pt>
    <dgm:pt modelId="{A1BB1746-D8CC-3048-A9B8-BE04F4924969}" type="pres">
      <dgm:prSet presAssocID="{F3D9C836-450C-45AC-923D-D420C1F5BF61}" presName="node" presStyleLbl="node1" presStyleIdx="6" presStyleCnt="7">
        <dgm:presLayoutVars>
          <dgm:bulletEnabled val="1"/>
        </dgm:presLayoutVars>
      </dgm:prSet>
      <dgm:spPr/>
    </dgm:pt>
  </dgm:ptLst>
  <dgm:cxnLst>
    <dgm:cxn modelId="{69B22C09-9F34-4237-8804-630174256FFB}" srcId="{C3F3D444-701C-4800-ADE1-76FE40C0EA2E}" destId="{B729AB6E-DE38-4D77-83A8-FA3DFC61D28F}" srcOrd="1" destOrd="0" parTransId="{1DF1B5C0-DBD3-4396-8A2D-840F862A4DC4}" sibTransId="{7E6378DE-71AA-4837-82AA-085F64212A0C}"/>
    <dgm:cxn modelId="{AC4CF823-E061-49DA-9D5C-ED52E75C05AA}" srcId="{C3F3D444-701C-4800-ADE1-76FE40C0EA2E}" destId="{75DBE4D0-50C3-4F70-A519-6D90E34A20AE}" srcOrd="2" destOrd="0" parTransId="{85070EAB-689A-4766-9F4E-56DDDCE1A4EA}" sibTransId="{EC6153BE-18EF-4370-94DF-2D2888412CD1}"/>
    <dgm:cxn modelId="{1071B02A-4B87-4F9F-B6A7-95EBE04BAA7F}" srcId="{C3F3D444-701C-4800-ADE1-76FE40C0EA2E}" destId="{3707F538-F37F-428D-BAE0-8C459FD03B6B}" srcOrd="5" destOrd="0" parTransId="{140E2CE8-9C3F-419A-AF38-0888A7FEBD09}" sibTransId="{FAABABD4-FE6B-44E3-90DA-FC355932BC7A}"/>
    <dgm:cxn modelId="{B9F2E42A-FFCB-4043-A6E8-06716C5F2FD3}" srcId="{C3F3D444-701C-4800-ADE1-76FE40C0EA2E}" destId="{7E3C76C5-2E26-40B2-AF15-949541BA7B0E}" srcOrd="0" destOrd="0" parTransId="{405F30AC-B95B-4363-AFD7-8B39AC22518A}" sibTransId="{E6CBDD1E-CBB9-491D-988F-8761B9EA986C}"/>
    <dgm:cxn modelId="{DFB1383B-130F-354C-86F1-FD121CA0E007}" type="presOf" srcId="{F3D9C836-450C-45AC-923D-D420C1F5BF61}" destId="{A1BB1746-D8CC-3048-A9B8-BE04F4924969}" srcOrd="0" destOrd="0" presId="urn:microsoft.com/office/officeart/2005/8/layout/default"/>
    <dgm:cxn modelId="{B06F0F70-3256-4E47-AA37-02D768B746B8}" srcId="{C3F3D444-701C-4800-ADE1-76FE40C0EA2E}" destId="{4CC2C1A9-D489-4D83-9AFF-0ED89052AE0D}" srcOrd="3" destOrd="0" parTransId="{250DE124-3E91-44E3-A096-F1E1BFEE9CD5}" sibTransId="{E8A35292-030A-455E-A528-4EC39F0243F0}"/>
    <dgm:cxn modelId="{C7553674-5271-0047-9EBF-9A34AE5DE61C}" type="presOf" srcId="{4CC2C1A9-D489-4D83-9AFF-0ED89052AE0D}" destId="{F03A543E-36C1-E644-B5BD-42734E845EDC}" srcOrd="0" destOrd="0" presId="urn:microsoft.com/office/officeart/2005/8/layout/default"/>
    <dgm:cxn modelId="{546C7187-8BA8-46AE-83B2-181C2DD19474}" srcId="{C3F3D444-701C-4800-ADE1-76FE40C0EA2E}" destId="{DF05E786-C582-4EDD-BCCE-7773A2395AEB}" srcOrd="4" destOrd="0" parTransId="{AEC81749-7F7D-4055-B367-78C4691B9E44}" sibTransId="{B56E7DF5-71ED-45D5-A156-517B6DB31956}"/>
    <dgm:cxn modelId="{DBA5238B-19A2-F04A-A471-B43668308CA6}" type="presOf" srcId="{3707F538-F37F-428D-BAE0-8C459FD03B6B}" destId="{85F32A4F-7449-DC4B-9DBC-39502AE3927D}" srcOrd="0" destOrd="0" presId="urn:microsoft.com/office/officeart/2005/8/layout/default"/>
    <dgm:cxn modelId="{B3014497-C4D3-4452-9852-F4FC25FC7782}" srcId="{C3F3D444-701C-4800-ADE1-76FE40C0EA2E}" destId="{F3D9C836-450C-45AC-923D-D420C1F5BF61}" srcOrd="6" destOrd="0" parTransId="{5DC34F14-DBB9-49F0-9B20-69360552F237}" sibTransId="{2D0155D6-7FEB-4B12-B6C9-73DFCB9E223F}"/>
    <dgm:cxn modelId="{D7E385A9-D15E-4F45-8417-6AF681546748}" type="presOf" srcId="{DF05E786-C582-4EDD-BCCE-7773A2395AEB}" destId="{E0C793A8-DF42-3F41-BE9E-62BC110D9022}" srcOrd="0" destOrd="0" presId="urn:microsoft.com/office/officeart/2005/8/layout/default"/>
    <dgm:cxn modelId="{CFC4B9AD-6A36-A247-B6E2-FD19B1D8A2D3}" type="presOf" srcId="{B729AB6E-DE38-4D77-83A8-FA3DFC61D28F}" destId="{5368EE00-BC9D-924F-B13C-4DE50A681824}" srcOrd="0" destOrd="0" presId="urn:microsoft.com/office/officeart/2005/8/layout/default"/>
    <dgm:cxn modelId="{5F5C88DB-4730-9D4A-9EB5-E8261F02446E}" type="presOf" srcId="{7E3C76C5-2E26-40B2-AF15-949541BA7B0E}" destId="{574CEA7A-3024-7B41-B60B-C6C465AC4FFB}" srcOrd="0" destOrd="0" presId="urn:microsoft.com/office/officeart/2005/8/layout/default"/>
    <dgm:cxn modelId="{CC5F6EE7-1428-4640-8C0D-354B3280B8A5}" type="presOf" srcId="{C3F3D444-701C-4800-ADE1-76FE40C0EA2E}" destId="{2867D752-E22E-074F-8ACC-3C481521304D}" srcOrd="0" destOrd="0" presId="urn:microsoft.com/office/officeart/2005/8/layout/default"/>
    <dgm:cxn modelId="{3AA764E9-D26E-D84D-BA35-96DB0356BCAD}" type="presOf" srcId="{75DBE4D0-50C3-4F70-A519-6D90E34A20AE}" destId="{63CE4476-FDDD-344D-9083-8B678DE25D76}" srcOrd="0" destOrd="0" presId="urn:microsoft.com/office/officeart/2005/8/layout/default"/>
    <dgm:cxn modelId="{37CFEDAC-D96D-CF4C-A538-1EAD4D7F9F90}" type="presParOf" srcId="{2867D752-E22E-074F-8ACC-3C481521304D}" destId="{574CEA7A-3024-7B41-B60B-C6C465AC4FFB}" srcOrd="0" destOrd="0" presId="urn:microsoft.com/office/officeart/2005/8/layout/default"/>
    <dgm:cxn modelId="{946040F1-956E-D54A-A616-E865B3133DA9}" type="presParOf" srcId="{2867D752-E22E-074F-8ACC-3C481521304D}" destId="{7953DB45-C611-A447-896A-9E63BA1F9112}" srcOrd="1" destOrd="0" presId="urn:microsoft.com/office/officeart/2005/8/layout/default"/>
    <dgm:cxn modelId="{6ECB9E13-9C06-A64A-82CF-3AF2D3C4CE73}" type="presParOf" srcId="{2867D752-E22E-074F-8ACC-3C481521304D}" destId="{5368EE00-BC9D-924F-B13C-4DE50A681824}" srcOrd="2" destOrd="0" presId="urn:microsoft.com/office/officeart/2005/8/layout/default"/>
    <dgm:cxn modelId="{CF60C33B-D0F8-FB41-BD6E-9CDD2D52C7AB}" type="presParOf" srcId="{2867D752-E22E-074F-8ACC-3C481521304D}" destId="{6DDCC2C7-0583-E948-A12B-91183B9A103B}" srcOrd="3" destOrd="0" presId="urn:microsoft.com/office/officeart/2005/8/layout/default"/>
    <dgm:cxn modelId="{F46113D8-A87D-0C4D-AAFC-678E374BE373}" type="presParOf" srcId="{2867D752-E22E-074F-8ACC-3C481521304D}" destId="{63CE4476-FDDD-344D-9083-8B678DE25D76}" srcOrd="4" destOrd="0" presId="urn:microsoft.com/office/officeart/2005/8/layout/default"/>
    <dgm:cxn modelId="{ACA314DB-2566-8941-8C4C-2FCE03241C29}" type="presParOf" srcId="{2867D752-E22E-074F-8ACC-3C481521304D}" destId="{D0D14BE9-63B3-AA46-AABF-01B469885FC8}" srcOrd="5" destOrd="0" presId="urn:microsoft.com/office/officeart/2005/8/layout/default"/>
    <dgm:cxn modelId="{5F3EE157-B96F-EF4E-B7FB-A6678944A991}" type="presParOf" srcId="{2867D752-E22E-074F-8ACC-3C481521304D}" destId="{F03A543E-36C1-E644-B5BD-42734E845EDC}" srcOrd="6" destOrd="0" presId="urn:microsoft.com/office/officeart/2005/8/layout/default"/>
    <dgm:cxn modelId="{CF499E1F-FFF5-A04A-BE1E-AC8E32953D47}" type="presParOf" srcId="{2867D752-E22E-074F-8ACC-3C481521304D}" destId="{B34A6997-77E6-BD4C-8BAF-5AA3CD1D4AB1}" srcOrd="7" destOrd="0" presId="urn:microsoft.com/office/officeart/2005/8/layout/default"/>
    <dgm:cxn modelId="{7BD94AD2-87E1-1A40-9D81-779A745F8692}" type="presParOf" srcId="{2867D752-E22E-074F-8ACC-3C481521304D}" destId="{E0C793A8-DF42-3F41-BE9E-62BC110D9022}" srcOrd="8" destOrd="0" presId="urn:microsoft.com/office/officeart/2005/8/layout/default"/>
    <dgm:cxn modelId="{0055D0C6-5978-524C-96FC-7DF34A38A329}" type="presParOf" srcId="{2867D752-E22E-074F-8ACC-3C481521304D}" destId="{F1E18415-3F59-2841-949E-95CB36FD28BE}" srcOrd="9" destOrd="0" presId="urn:microsoft.com/office/officeart/2005/8/layout/default"/>
    <dgm:cxn modelId="{934CB46A-617F-DA4C-A30F-CE057BA1E76F}" type="presParOf" srcId="{2867D752-E22E-074F-8ACC-3C481521304D}" destId="{85F32A4F-7449-DC4B-9DBC-39502AE3927D}" srcOrd="10" destOrd="0" presId="urn:microsoft.com/office/officeart/2005/8/layout/default"/>
    <dgm:cxn modelId="{974CD612-74FE-2B4C-842E-B13F0024893B}" type="presParOf" srcId="{2867D752-E22E-074F-8ACC-3C481521304D}" destId="{1F7E6CE1-7DDD-B142-B1D5-55179D04CDE0}" srcOrd="11" destOrd="0" presId="urn:microsoft.com/office/officeart/2005/8/layout/default"/>
    <dgm:cxn modelId="{D1FC3241-E24B-1141-B6F0-C00411A9583F}" type="presParOf" srcId="{2867D752-E22E-074F-8ACC-3C481521304D}" destId="{A1BB1746-D8CC-3048-A9B8-BE04F492496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34B3C5-684A-45D0-8922-72126DC99EB5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D5F5B2B-A36D-4227-80F9-F30B9EFEF7FE}">
      <dgm:prSet/>
      <dgm:spPr/>
      <dgm:t>
        <a:bodyPr/>
        <a:lstStyle/>
        <a:p>
          <a:r>
            <a:rPr lang="en-US" b="0" i="0"/>
            <a:t>The 'get' and 'scan' commands are used to retrieve data from a table in HBase.</a:t>
          </a:r>
          <a:endParaRPr lang="en-US"/>
        </a:p>
      </dgm:t>
    </dgm:pt>
    <dgm:pt modelId="{8FE2ADD4-1F8E-4B73-A376-64ABA8A5459F}" type="parTrans" cxnId="{4E1C2C75-5B34-4327-8800-8F451B99FBE3}">
      <dgm:prSet/>
      <dgm:spPr/>
      <dgm:t>
        <a:bodyPr/>
        <a:lstStyle/>
        <a:p>
          <a:endParaRPr lang="en-US"/>
        </a:p>
      </dgm:t>
    </dgm:pt>
    <dgm:pt modelId="{A0E6BC2A-F3AA-49BD-9294-88CE375E6F16}" type="sibTrans" cxnId="{4E1C2C75-5B34-4327-8800-8F451B99FBE3}">
      <dgm:prSet/>
      <dgm:spPr/>
      <dgm:t>
        <a:bodyPr/>
        <a:lstStyle/>
        <a:p>
          <a:endParaRPr lang="en-US"/>
        </a:p>
      </dgm:t>
    </dgm:pt>
    <dgm:pt modelId="{03C57E73-6DC2-43DD-A552-45F6F5AC34A0}">
      <dgm:prSet/>
      <dgm:spPr/>
      <dgm:t>
        <a:bodyPr/>
        <a:lstStyle/>
        <a:p>
          <a:r>
            <a:rPr lang="en-US" b="0" i="0"/>
            <a:t>Get syntax: </a:t>
          </a:r>
          <a:endParaRPr lang="en-US"/>
        </a:p>
      </dgm:t>
    </dgm:pt>
    <dgm:pt modelId="{96931791-AD9C-438C-A27B-11E17ABE8B59}" type="parTrans" cxnId="{FD787473-D07C-41C3-8260-1ADD519E8531}">
      <dgm:prSet/>
      <dgm:spPr/>
      <dgm:t>
        <a:bodyPr/>
        <a:lstStyle/>
        <a:p>
          <a:endParaRPr lang="en-US"/>
        </a:p>
      </dgm:t>
    </dgm:pt>
    <dgm:pt modelId="{98705674-E76A-4645-B06D-C1262F7E23AB}" type="sibTrans" cxnId="{FD787473-D07C-41C3-8260-1ADD519E8531}">
      <dgm:prSet/>
      <dgm:spPr/>
      <dgm:t>
        <a:bodyPr/>
        <a:lstStyle/>
        <a:p>
          <a:endParaRPr lang="en-US"/>
        </a:p>
      </dgm:t>
    </dgm:pt>
    <dgm:pt modelId="{A2084116-24F9-4F4D-8058-32FD2E0AE84B}">
      <dgm:prSet/>
      <dgm:spPr/>
      <dgm:t>
        <a:bodyPr/>
        <a:lstStyle/>
        <a:p>
          <a:r>
            <a:rPr lang="en-US" b="0" i="0"/>
            <a:t>get 'table_name', 'row_key', {COLUMN=&gt;'column_family:column'}</a:t>
          </a:r>
          <a:endParaRPr lang="en-US"/>
        </a:p>
      </dgm:t>
    </dgm:pt>
    <dgm:pt modelId="{B47A9135-4FCC-4154-8044-12A334E77B8C}" type="parTrans" cxnId="{041FFCDC-BBD8-4065-95CB-30C7AFDD113C}">
      <dgm:prSet/>
      <dgm:spPr/>
      <dgm:t>
        <a:bodyPr/>
        <a:lstStyle/>
        <a:p>
          <a:endParaRPr lang="en-US"/>
        </a:p>
      </dgm:t>
    </dgm:pt>
    <dgm:pt modelId="{F5EDA462-9F51-440B-BF8E-3B232563C1CD}" type="sibTrans" cxnId="{041FFCDC-BBD8-4065-95CB-30C7AFDD113C}">
      <dgm:prSet/>
      <dgm:spPr/>
      <dgm:t>
        <a:bodyPr/>
        <a:lstStyle/>
        <a:p>
          <a:endParaRPr lang="en-US"/>
        </a:p>
      </dgm:t>
    </dgm:pt>
    <dgm:pt modelId="{CE5FAC40-21A0-4367-B0A8-224C76A29E22}">
      <dgm:prSet/>
      <dgm:spPr/>
      <dgm:t>
        <a:bodyPr/>
        <a:lstStyle/>
        <a:p>
          <a:r>
            <a:rPr lang="en-US" b="0" i="0"/>
            <a:t>Scan syntax: </a:t>
          </a:r>
          <a:endParaRPr lang="en-US"/>
        </a:p>
      </dgm:t>
    </dgm:pt>
    <dgm:pt modelId="{193A7E52-75A8-478D-ADAB-5BD9A5204719}" type="parTrans" cxnId="{6D9676CE-6845-46BD-A5AD-3867C1C62811}">
      <dgm:prSet/>
      <dgm:spPr/>
      <dgm:t>
        <a:bodyPr/>
        <a:lstStyle/>
        <a:p>
          <a:endParaRPr lang="en-US"/>
        </a:p>
      </dgm:t>
    </dgm:pt>
    <dgm:pt modelId="{A2905847-D2DB-4ED2-8909-E8936EE4274F}" type="sibTrans" cxnId="{6D9676CE-6845-46BD-A5AD-3867C1C62811}">
      <dgm:prSet/>
      <dgm:spPr/>
      <dgm:t>
        <a:bodyPr/>
        <a:lstStyle/>
        <a:p>
          <a:endParaRPr lang="en-US"/>
        </a:p>
      </dgm:t>
    </dgm:pt>
    <dgm:pt modelId="{CE8B8160-0C9F-45DF-A7DD-71169E9E7D7A}">
      <dgm:prSet/>
      <dgm:spPr/>
      <dgm:t>
        <a:bodyPr/>
        <a:lstStyle/>
        <a:p>
          <a:r>
            <a:rPr lang="en-US" b="0" i="0"/>
            <a:t>scan 'table_name', {COLUMNS =&gt; ['column_family:column']}</a:t>
          </a:r>
          <a:endParaRPr lang="en-US"/>
        </a:p>
      </dgm:t>
    </dgm:pt>
    <dgm:pt modelId="{F5D84411-DAA9-416A-9788-0F2429359D88}" type="parTrans" cxnId="{341519A9-F608-499C-AFE6-152B6E53A49B}">
      <dgm:prSet/>
      <dgm:spPr/>
      <dgm:t>
        <a:bodyPr/>
        <a:lstStyle/>
        <a:p>
          <a:endParaRPr lang="en-US"/>
        </a:p>
      </dgm:t>
    </dgm:pt>
    <dgm:pt modelId="{6969B562-7725-40E1-8B76-9AAFFFD04D2B}" type="sibTrans" cxnId="{341519A9-F608-499C-AFE6-152B6E53A49B}">
      <dgm:prSet/>
      <dgm:spPr/>
      <dgm:t>
        <a:bodyPr/>
        <a:lstStyle/>
        <a:p>
          <a:endParaRPr lang="en-US"/>
        </a:p>
      </dgm:t>
    </dgm:pt>
    <dgm:pt modelId="{9029FF1D-BF15-0146-8901-D874EAE2E25A}" type="pres">
      <dgm:prSet presAssocID="{4A34B3C5-684A-45D0-8922-72126DC99E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C3AABE-B66B-0544-9624-241139C9302E}" type="pres">
      <dgm:prSet presAssocID="{CD5F5B2B-A36D-4227-80F9-F30B9EFEF7FE}" presName="hierRoot1" presStyleCnt="0"/>
      <dgm:spPr/>
    </dgm:pt>
    <dgm:pt modelId="{2F18AE31-E3F6-DD4F-90C8-B34DF3FAA02C}" type="pres">
      <dgm:prSet presAssocID="{CD5F5B2B-A36D-4227-80F9-F30B9EFEF7FE}" presName="composite" presStyleCnt="0"/>
      <dgm:spPr/>
    </dgm:pt>
    <dgm:pt modelId="{76217ABB-97EC-5B46-91FD-A2DBB104E2B0}" type="pres">
      <dgm:prSet presAssocID="{CD5F5B2B-A36D-4227-80F9-F30B9EFEF7FE}" presName="background" presStyleLbl="node0" presStyleIdx="0" presStyleCnt="3"/>
      <dgm:spPr/>
    </dgm:pt>
    <dgm:pt modelId="{68336E61-C3E3-3E4F-BF6F-869CEDDC0645}" type="pres">
      <dgm:prSet presAssocID="{CD5F5B2B-A36D-4227-80F9-F30B9EFEF7FE}" presName="text" presStyleLbl="fgAcc0" presStyleIdx="0" presStyleCnt="3">
        <dgm:presLayoutVars>
          <dgm:chPref val="3"/>
        </dgm:presLayoutVars>
      </dgm:prSet>
      <dgm:spPr/>
    </dgm:pt>
    <dgm:pt modelId="{42914D4B-D72C-EB40-AC3A-0640D7E44E43}" type="pres">
      <dgm:prSet presAssocID="{CD5F5B2B-A36D-4227-80F9-F30B9EFEF7FE}" presName="hierChild2" presStyleCnt="0"/>
      <dgm:spPr/>
    </dgm:pt>
    <dgm:pt modelId="{C4FB0586-131A-114D-8D7B-ACE18F04E7DF}" type="pres">
      <dgm:prSet presAssocID="{03C57E73-6DC2-43DD-A552-45F6F5AC34A0}" presName="hierRoot1" presStyleCnt="0"/>
      <dgm:spPr/>
    </dgm:pt>
    <dgm:pt modelId="{98049494-B961-5441-BCAF-1435E9DF5EEA}" type="pres">
      <dgm:prSet presAssocID="{03C57E73-6DC2-43DD-A552-45F6F5AC34A0}" presName="composite" presStyleCnt="0"/>
      <dgm:spPr/>
    </dgm:pt>
    <dgm:pt modelId="{CC37BD2A-2F59-B646-AB43-9EAA0E47883E}" type="pres">
      <dgm:prSet presAssocID="{03C57E73-6DC2-43DD-A552-45F6F5AC34A0}" presName="background" presStyleLbl="node0" presStyleIdx="1" presStyleCnt="3"/>
      <dgm:spPr/>
    </dgm:pt>
    <dgm:pt modelId="{B358F613-0E94-0E4E-84DE-AA4D41FBECE5}" type="pres">
      <dgm:prSet presAssocID="{03C57E73-6DC2-43DD-A552-45F6F5AC34A0}" presName="text" presStyleLbl="fgAcc0" presStyleIdx="1" presStyleCnt="3">
        <dgm:presLayoutVars>
          <dgm:chPref val="3"/>
        </dgm:presLayoutVars>
      </dgm:prSet>
      <dgm:spPr/>
    </dgm:pt>
    <dgm:pt modelId="{0CBE303F-74BE-6545-9778-5BDCA1265960}" type="pres">
      <dgm:prSet presAssocID="{03C57E73-6DC2-43DD-A552-45F6F5AC34A0}" presName="hierChild2" presStyleCnt="0"/>
      <dgm:spPr/>
    </dgm:pt>
    <dgm:pt modelId="{05082DA9-662A-124D-9977-86F520B5CE9A}" type="pres">
      <dgm:prSet presAssocID="{B47A9135-4FCC-4154-8044-12A334E77B8C}" presName="Name10" presStyleLbl="parChTrans1D2" presStyleIdx="0" presStyleCnt="2"/>
      <dgm:spPr/>
    </dgm:pt>
    <dgm:pt modelId="{516C88FD-B3CE-1F45-A9C6-254E8A640E51}" type="pres">
      <dgm:prSet presAssocID="{A2084116-24F9-4F4D-8058-32FD2E0AE84B}" presName="hierRoot2" presStyleCnt="0"/>
      <dgm:spPr/>
    </dgm:pt>
    <dgm:pt modelId="{2B9ABFAA-4616-0F4E-82AB-393066A34AA2}" type="pres">
      <dgm:prSet presAssocID="{A2084116-24F9-4F4D-8058-32FD2E0AE84B}" presName="composite2" presStyleCnt="0"/>
      <dgm:spPr/>
    </dgm:pt>
    <dgm:pt modelId="{533F5758-95CA-3941-828B-575D1A9C0344}" type="pres">
      <dgm:prSet presAssocID="{A2084116-24F9-4F4D-8058-32FD2E0AE84B}" presName="background2" presStyleLbl="node2" presStyleIdx="0" presStyleCnt="2"/>
      <dgm:spPr/>
    </dgm:pt>
    <dgm:pt modelId="{F69CDFD2-1E52-DA4A-A946-4B3889C7117F}" type="pres">
      <dgm:prSet presAssocID="{A2084116-24F9-4F4D-8058-32FD2E0AE84B}" presName="text2" presStyleLbl="fgAcc2" presStyleIdx="0" presStyleCnt="2">
        <dgm:presLayoutVars>
          <dgm:chPref val="3"/>
        </dgm:presLayoutVars>
      </dgm:prSet>
      <dgm:spPr/>
    </dgm:pt>
    <dgm:pt modelId="{3DB2117F-5204-514F-8F51-9937EB8F9F16}" type="pres">
      <dgm:prSet presAssocID="{A2084116-24F9-4F4D-8058-32FD2E0AE84B}" presName="hierChild3" presStyleCnt="0"/>
      <dgm:spPr/>
    </dgm:pt>
    <dgm:pt modelId="{AA6835D4-0777-9146-85DF-7467F7209121}" type="pres">
      <dgm:prSet presAssocID="{CE5FAC40-21A0-4367-B0A8-224C76A29E22}" presName="hierRoot1" presStyleCnt="0"/>
      <dgm:spPr/>
    </dgm:pt>
    <dgm:pt modelId="{91AFCB7C-DD1E-664D-BDF0-089A645EF62E}" type="pres">
      <dgm:prSet presAssocID="{CE5FAC40-21A0-4367-B0A8-224C76A29E22}" presName="composite" presStyleCnt="0"/>
      <dgm:spPr/>
    </dgm:pt>
    <dgm:pt modelId="{B5EEE897-D9C5-794F-91EA-3EB197F5B4ED}" type="pres">
      <dgm:prSet presAssocID="{CE5FAC40-21A0-4367-B0A8-224C76A29E22}" presName="background" presStyleLbl="node0" presStyleIdx="2" presStyleCnt="3"/>
      <dgm:spPr/>
    </dgm:pt>
    <dgm:pt modelId="{D69246C9-7B8D-0347-8D5E-7E4457CFF15C}" type="pres">
      <dgm:prSet presAssocID="{CE5FAC40-21A0-4367-B0A8-224C76A29E22}" presName="text" presStyleLbl="fgAcc0" presStyleIdx="2" presStyleCnt="3">
        <dgm:presLayoutVars>
          <dgm:chPref val="3"/>
        </dgm:presLayoutVars>
      </dgm:prSet>
      <dgm:spPr/>
    </dgm:pt>
    <dgm:pt modelId="{51DA5DCB-9AB4-EB47-B0D5-ACDEE2EF6E47}" type="pres">
      <dgm:prSet presAssocID="{CE5FAC40-21A0-4367-B0A8-224C76A29E22}" presName="hierChild2" presStyleCnt="0"/>
      <dgm:spPr/>
    </dgm:pt>
    <dgm:pt modelId="{E4CF6943-1A91-FD4E-94BE-C54C1CE7153D}" type="pres">
      <dgm:prSet presAssocID="{F5D84411-DAA9-416A-9788-0F2429359D88}" presName="Name10" presStyleLbl="parChTrans1D2" presStyleIdx="1" presStyleCnt="2"/>
      <dgm:spPr/>
    </dgm:pt>
    <dgm:pt modelId="{1166CB40-E0AF-F64F-8A5F-7DE606CFE1CC}" type="pres">
      <dgm:prSet presAssocID="{CE8B8160-0C9F-45DF-A7DD-71169E9E7D7A}" presName="hierRoot2" presStyleCnt="0"/>
      <dgm:spPr/>
    </dgm:pt>
    <dgm:pt modelId="{AA8D6D3D-4FAC-7244-BDF4-B169D0C85C95}" type="pres">
      <dgm:prSet presAssocID="{CE8B8160-0C9F-45DF-A7DD-71169E9E7D7A}" presName="composite2" presStyleCnt="0"/>
      <dgm:spPr/>
    </dgm:pt>
    <dgm:pt modelId="{A348AB6A-FD59-CB46-9C08-4E9F5264C8E9}" type="pres">
      <dgm:prSet presAssocID="{CE8B8160-0C9F-45DF-A7DD-71169E9E7D7A}" presName="background2" presStyleLbl="node2" presStyleIdx="1" presStyleCnt="2"/>
      <dgm:spPr/>
    </dgm:pt>
    <dgm:pt modelId="{33B6C7A0-A28C-3A4E-8BD8-1E8930A5547F}" type="pres">
      <dgm:prSet presAssocID="{CE8B8160-0C9F-45DF-A7DD-71169E9E7D7A}" presName="text2" presStyleLbl="fgAcc2" presStyleIdx="1" presStyleCnt="2">
        <dgm:presLayoutVars>
          <dgm:chPref val="3"/>
        </dgm:presLayoutVars>
      </dgm:prSet>
      <dgm:spPr/>
    </dgm:pt>
    <dgm:pt modelId="{B4D529EF-66AF-5C44-9E17-BCF32B719894}" type="pres">
      <dgm:prSet presAssocID="{CE8B8160-0C9F-45DF-A7DD-71169E9E7D7A}" presName="hierChild3" presStyleCnt="0"/>
      <dgm:spPr/>
    </dgm:pt>
  </dgm:ptLst>
  <dgm:cxnLst>
    <dgm:cxn modelId="{8658DA09-6B5F-474D-9DDB-5BDD0B7A860D}" type="presOf" srcId="{CE5FAC40-21A0-4367-B0A8-224C76A29E22}" destId="{D69246C9-7B8D-0347-8D5E-7E4457CFF15C}" srcOrd="0" destOrd="0" presId="urn:microsoft.com/office/officeart/2005/8/layout/hierarchy1"/>
    <dgm:cxn modelId="{3F410B15-F1D3-3F47-8604-2E676FA9D45C}" type="presOf" srcId="{CE8B8160-0C9F-45DF-A7DD-71169E9E7D7A}" destId="{33B6C7A0-A28C-3A4E-8BD8-1E8930A5547F}" srcOrd="0" destOrd="0" presId="urn:microsoft.com/office/officeart/2005/8/layout/hierarchy1"/>
    <dgm:cxn modelId="{B80A444D-4CCE-B548-9B88-D6D79479D4AA}" type="presOf" srcId="{F5D84411-DAA9-416A-9788-0F2429359D88}" destId="{E4CF6943-1A91-FD4E-94BE-C54C1CE7153D}" srcOrd="0" destOrd="0" presId="urn:microsoft.com/office/officeart/2005/8/layout/hierarchy1"/>
    <dgm:cxn modelId="{35045E5D-2796-094D-B52D-96CA7B0CABB4}" type="presOf" srcId="{CD5F5B2B-A36D-4227-80F9-F30B9EFEF7FE}" destId="{68336E61-C3E3-3E4F-BF6F-869CEDDC0645}" srcOrd="0" destOrd="0" presId="urn:microsoft.com/office/officeart/2005/8/layout/hierarchy1"/>
    <dgm:cxn modelId="{FD787473-D07C-41C3-8260-1ADD519E8531}" srcId="{4A34B3C5-684A-45D0-8922-72126DC99EB5}" destId="{03C57E73-6DC2-43DD-A552-45F6F5AC34A0}" srcOrd="1" destOrd="0" parTransId="{96931791-AD9C-438C-A27B-11E17ABE8B59}" sibTransId="{98705674-E76A-4645-B06D-C1262F7E23AB}"/>
    <dgm:cxn modelId="{4E1C2C75-5B34-4327-8800-8F451B99FBE3}" srcId="{4A34B3C5-684A-45D0-8922-72126DC99EB5}" destId="{CD5F5B2B-A36D-4227-80F9-F30B9EFEF7FE}" srcOrd="0" destOrd="0" parTransId="{8FE2ADD4-1F8E-4B73-A376-64ABA8A5459F}" sibTransId="{A0E6BC2A-F3AA-49BD-9294-88CE375E6F16}"/>
    <dgm:cxn modelId="{341519A9-F608-499C-AFE6-152B6E53A49B}" srcId="{CE5FAC40-21A0-4367-B0A8-224C76A29E22}" destId="{CE8B8160-0C9F-45DF-A7DD-71169E9E7D7A}" srcOrd="0" destOrd="0" parTransId="{F5D84411-DAA9-416A-9788-0F2429359D88}" sibTransId="{6969B562-7725-40E1-8B76-9AAFFFD04D2B}"/>
    <dgm:cxn modelId="{988A23C7-1EBB-1149-BE02-7A729ACDB12E}" type="presOf" srcId="{4A34B3C5-684A-45D0-8922-72126DC99EB5}" destId="{9029FF1D-BF15-0146-8901-D874EAE2E25A}" srcOrd="0" destOrd="0" presId="urn:microsoft.com/office/officeart/2005/8/layout/hierarchy1"/>
    <dgm:cxn modelId="{6D9676CE-6845-46BD-A5AD-3867C1C62811}" srcId="{4A34B3C5-684A-45D0-8922-72126DC99EB5}" destId="{CE5FAC40-21A0-4367-B0A8-224C76A29E22}" srcOrd="2" destOrd="0" parTransId="{193A7E52-75A8-478D-ADAB-5BD9A5204719}" sibTransId="{A2905847-D2DB-4ED2-8909-E8936EE4274F}"/>
    <dgm:cxn modelId="{041FFCDC-BBD8-4065-95CB-30C7AFDD113C}" srcId="{03C57E73-6DC2-43DD-A552-45F6F5AC34A0}" destId="{A2084116-24F9-4F4D-8058-32FD2E0AE84B}" srcOrd="0" destOrd="0" parTransId="{B47A9135-4FCC-4154-8044-12A334E77B8C}" sibTransId="{F5EDA462-9F51-440B-BF8E-3B232563C1CD}"/>
    <dgm:cxn modelId="{5D81BBE6-4D53-854C-8C01-9428C71C1585}" type="presOf" srcId="{03C57E73-6DC2-43DD-A552-45F6F5AC34A0}" destId="{B358F613-0E94-0E4E-84DE-AA4D41FBECE5}" srcOrd="0" destOrd="0" presId="urn:microsoft.com/office/officeart/2005/8/layout/hierarchy1"/>
    <dgm:cxn modelId="{A4442BEA-DCF6-3A4D-B847-E9CB462676A5}" type="presOf" srcId="{B47A9135-4FCC-4154-8044-12A334E77B8C}" destId="{05082DA9-662A-124D-9977-86F520B5CE9A}" srcOrd="0" destOrd="0" presId="urn:microsoft.com/office/officeart/2005/8/layout/hierarchy1"/>
    <dgm:cxn modelId="{7231CBF1-29E1-984E-B4A0-3F42816FCCA2}" type="presOf" srcId="{A2084116-24F9-4F4D-8058-32FD2E0AE84B}" destId="{F69CDFD2-1E52-DA4A-A946-4B3889C7117F}" srcOrd="0" destOrd="0" presId="urn:microsoft.com/office/officeart/2005/8/layout/hierarchy1"/>
    <dgm:cxn modelId="{BAFDE9A8-BE9B-7849-9894-2B6D1E3DA7AB}" type="presParOf" srcId="{9029FF1D-BF15-0146-8901-D874EAE2E25A}" destId="{42C3AABE-B66B-0544-9624-241139C9302E}" srcOrd="0" destOrd="0" presId="urn:microsoft.com/office/officeart/2005/8/layout/hierarchy1"/>
    <dgm:cxn modelId="{3FB3955D-1982-2142-802F-4F6F3F819958}" type="presParOf" srcId="{42C3AABE-B66B-0544-9624-241139C9302E}" destId="{2F18AE31-E3F6-DD4F-90C8-B34DF3FAA02C}" srcOrd="0" destOrd="0" presId="urn:microsoft.com/office/officeart/2005/8/layout/hierarchy1"/>
    <dgm:cxn modelId="{822EB414-CF3A-6B45-B209-C348CD0728B0}" type="presParOf" srcId="{2F18AE31-E3F6-DD4F-90C8-B34DF3FAA02C}" destId="{76217ABB-97EC-5B46-91FD-A2DBB104E2B0}" srcOrd="0" destOrd="0" presId="urn:microsoft.com/office/officeart/2005/8/layout/hierarchy1"/>
    <dgm:cxn modelId="{9827F4C6-2529-414D-931E-4682C07B4F82}" type="presParOf" srcId="{2F18AE31-E3F6-DD4F-90C8-B34DF3FAA02C}" destId="{68336E61-C3E3-3E4F-BF6F-869CEDDC0645}" srcOrd="1" destOrd="0" presId="urn:microsoft.com/office/officeart/2005/8/layout/hierarchy1"/>
    <dgm:cxn modelId="{D8BD7C47-5663-2C40-AF3D-49FD2BA2ADF4}" type="presParOf" srcId="{42C3AABE-B66B-0544-9624-241139C9302E}" destId="{42914D4B-D72C-EB40-AC3A-0640D7E44E43}" srcOrd="1" destOrd="0" presId="urn:microsoft.com/office/officeart/2005/8/layout/hierarchy1"/>
    <dgm:cxn modelId="{EF3652A4-18F5-354F-8BFA-D2580A6799B3}" type="presParOf" srcId="{9029FF1D-BF15-0146-8901-D874EAE2E25A}" destId="{C4FB0586-131A-114D-8D7B-ACE18F04E7DF}" srcOrd="1" destOrd="0" presId="urn:microsoft.com/office/officeart/2005/8/layout/hierarchy1"/>
    <dgm:cxn modelId="{F7F0EA77-D3D9-B742-9E23-68362E6F2E3F}" type="presParOf" srcId="{C4FB0586-131A-114D-8D7B-ACE18F04E7DF}" destId="{98049494-B961-5441-BCAF-1435E9DF5EEA}" srcOrd="0" destOrd="0" presId="urn:microsoft.com/office/officeart/2005/8/layout/hierarchy1"/>
    <dgm:cxn modelId="{7CFEE998-E5AF-6149-929E-01A218FDB60E}" type="presParOf" srcId="{98049494-B961-5441-BCAF-1435E9DF5EEA}" destId="{CC37BD2A-2F59-B646-AB43-9EAA0E47883E}" srcOrd="0" destOrd="0" presId="urn:microsoft.com/office/officeart/2005/8/layout/hierarchy1"/>
    <dgm:cxn modelId="{9D5F7AA9-D082-3441-8339-E79BF35C9F8D}" type="presParOf" srcId="{98049494-B961-5441-BCAF-1435E9DF5EEA}" destId="{B358F613-0E94-0E4E-84DE-AA4D41FBECE5}" srcOrd="1" destOrd="0" presId="urn:microsoft.com/office/officeart/2005/8/layout/hierarchy1"/>
    <dgm:cxn modelId="{4D5EFF01-69A0-1E4F-B49B-318B2F1939DD}" type="presParOf" srcId="{C4FB0586-131A-114D-8D7B-ACE18F04E7DF}" destId="{0CBE303F-74BE-6545-9778-5BDCA1265960}" srcOrd="1" destOrd="0" presId="urn:microsoft.com/office/officeart/2005/8/layout/hierarchy1"/>
    <dgm:cxn modelId="{A0D53930-CDE0-F445-9DD5-703F2B56B227}" type="presParOf" srcId="{0CBE303F-74BE-6545-9778-5BDCA1265960}" destId="{05082DA9-662A-124D-9977-86F520B5CE9A}" srcOrd="0" destOrd="0" presId="urn:microsoft.com/office/officeart/2005/8/layout/hierarchy1"/>
    <dgm:cxn modelId="{1B074E19-B000-8344-A2B1-58D59AC6F617}" type="presParOf" srcId="{0CBE303F-74BE-6545-9778-5BDCA1265960}" destId="{516C88FD-B3CE-1F45-A9C6-254E8A640E51}" srcOrd="1" destOrd="0" presId="urn:microsoft.com/office/officeart/2005/8/layout/hierarchy1"/>
    <dgm:cxn modelId="{247919AF-D27B-634F-AE8E-379623689CFA}" type="presParOf" srcId="{516C88FD-B3CE-1F45-A9C6-254E8A640E51}" destId="{2B9ABFAA-4616-0F4E-82AB-393066A34AA2}" srcOrd="0" destOrd="0" presId="urn:microsoft.com/office/officeart/2005/8/layout/hierarchy1"/>
    <dgm:cxn modelId="{07009262-DDB9-E142-80E2-E88851BAD3AB}" type="presParOf" srcId="{2B9ABFAA-4616-0F4E-82AB-393066A34AA2}" destId="{533F5758-95CA-3941-828B-575D1A9C0344}" srcOrd="0" destOrd="0" presId="urn:microsoft.com/office/officeart/2005/8/layout/hierarchy1"/>
    <dgm:cxn modelId="{DCCF3678-0536-D44D-B224-B0C965AC4C99}" type="presParOf" srcId="{2B9ABFAA-4616-0F4E-82AB-393066A34AA2}" destId="{F69CDFD2-1E52-DA4A-A946-4B3889C7117F}" srcOrd="1" destOrd="0" presId="urn:microsoft.com/office/officeart/2005/8/layout/hierarchy1"/>
    <dgm:cxn modelId="{363C11D5-C952-0D40-87D1-DC4245D9C473}" type="presParOf" srcId="{516C88FD-B3CE-1F45-A9C6-254E8A640E51}" destId="{3DB2117F-5204-514F-8F51-9937EB8F9F16}" srcOrd="1" destOrd="0" presId="urn:microsoft.com/office/officeart/2005/8/layout/hierarchy1"/>
    <dgm:cxn modelId="{B30DAD37-5E4D-1242-8CE6-000EADC249FE}" type="presParOf" srcId="{9029FF1D-BF15-0146-8901-D874EAE2E25A}" destId="{AA6835D4-0777-9146-85DF-7467F7209121}" srcOrd="2" destOrd="0" presId="urn:microsoft.com/office/officeart/2005/8/layout/hierarchy1"/>
    <dgm:cxn modelId="{88CA0141-8E50-734F-AE6E-B5512AE2EE94}" type="presParOf" srcId="{AA6835D4-0777-9146-85DF-7467F7209121}" destId="{91AFCB7C-DD1E-664D-BDF0-089A645EF62E}" srcOrd="0" destOrd="0" presId="urn:microsoft.com/office/officeart/2005/8/layout/hierarchy1"/>
    <dgm:cxn modelId="{EF6FFBCF-F7AD-6A45-97B9-400755079388}" type="presParOf" srcId="{91AFCB7C-DD1E-664D-BDF0-089A645EF62E}" destId="{B5EEE897-D9C5-794F-91EA-3EB197F5B4ED}" srcOrd="0" destOrd="0" presId="urn:microsoft.com/office/officeart/2005/8/layout/hierarchy1"/>
    <dgm:cxn modelId="{1A504D42-7542-CC48-8147-074875854DEF}" type="presParOf" srcId="{91AFCB7C-DD1E-664D-BDF0-089A645EF62E}" destId="{D69246C9-7B8D-0347-8D5E-7E4457CFF15C}" srcOrd="1" destOrd="0" presId="urn:microsoft.com/office/officeart/2005/8/layout/hierarchy1"/>
    <dgm:cxn modelId="{9FEBC747-851C-724A-A5B8-56646B7BFC61}" type="presParOf" srcId="{AA6835D4-0777-9146-85DF-7467F7209121}" destId="{51DA5DCB-9AB4-EB47-B0D5-ACDEE2EF6E47}" srcOrd="1" destOrd="0" presId="urn:microsoft.com/office/officeart/2005/8/layout/hierarchy1"/>
    <dgm:cxn modelId="{CC03A76D-C0A7-7140-8F73-FD6B571D087A}" type="presParOf" srcId="{51DA5DCB-9AB4-EB47-B0D5-ACDEE2EF6E47}" destId="{E4CF6943-1A91-FD4E-94BE-C54C1CE7153D}" srcOrd="0" destOrd="0" presId="urn:microsoft.com/office/officeart/2005/8/layout/hierarchy1"/>
    <dgm:cxn modelId="{43F072E9-5E97-9B4E-A7B6-2EE1AEB9523F}" type="presParOf" srcId="{51DA5DCB-9AB4-EB47-B0D5-ACDEE2EF6E47}" destId="{1166CB40-E0AF-F64F-8A5F-7DE606CFE1CC}" srcOrd="1" destOrd="0" presId="urn:microsoft.com/office/officeart/2005/8/layout/hierarchy1"/>
    <dgm:cxn modelId="{3E72A9DB-A1D1-9B42-8A06-97385ED8E255}" type="presParOf" srcId="{1166CB40-E0AF-F64F-8A5F-7DE606CFE1CC}" destId="{AA8D6D3D-4FAC-7244-BDF4-B169D0C85C95}" srcOrd="0" destOrd="0" presId="urn:microsoft.com/office/officeart/2005/8/layout/hierarchy1"/>
    <dgm:cxn modelId="{1DEDC685-BA76-3C44-A4D1-EE7F2763A134}" type="presParOf" srcId="{AA8D6D3D-4FAC-7244-BDF4-B169D0C85C95}" destId="{A348AB6A-FD59-CB46-9C08-4E9F5264C8E9}" srcOrd="0" destOrd="0" presId="urn:microsoft.com/office/officeart/2005/8/layout/hierarchy1"/>
    <dgm:cxn modelId="{892717A3-3510-9342-86D0-F3A185FAE33F}" type="presParOf" srcId="{AA8D6D3D-4FAC-7244-BDF4-B169D0C85C95}" destId="{33B6C7A0-A28C-3A4E-8BD8-1E8930A5547F}" srcOrd="1" destOrd="0" presId="urn:microsoft.com/office/officeart/2005/8/layout/hierarchy1"/>
    <dgm:cxn modelId="{5DC8B502-FC65-5746-BA82-67252EC849AC}" type="presParOf" srcId="{1166CB40-E0AF-F64F-8A5F-7DE606CFE1CC}" destId="{B4D529EF-66AF-5C44-9E17-BCF32B7198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D73CC3-6950-409E-9D8E-36C0E0EBFC65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60E9D8C-3BC6-4E16-8E48-F93E493A319F}">
      <dgm:prSet/>
      <dgm:spPr/>
      <dgm:t>
        <a:bodyPr/>
        <a:lstStyle/>
        <a:p>
          <a:r>
            <a:rPr lang="en-US" b="1" i="0"/>
            <a:t>Facebook Messenger</a:t>
          </a:r>
          <a:r>
            <a:rPr lang="en-US" b="0" i="0"/>
            <a:t>: </a:t>
          </a:r>
          <a:endParaRPr lang="en-US"/>
        </a:p>
      </dgm:t>
    </dgm:pt>
    <dgm:pt modelId="{981A768B-985B-4C28-90AC-BD8FB1A77645}" type="parTrans" cxnId="{9EC4B8FD-1E6F-44E7-BB50-B7B3EEC9DF8B}">
      <dgm:prSet/>
      <dgm:spPr/>
      <dgm:t>
        <a:bodyPr/>
        <a:lstStyle/>
        <a:p>
          <a:endParaRPr lang="en-US"/>
        </a:p>
      </dgm:t>
    </dgm:pt>
    <dgm:pt modelId="{B96EC1E6-8DD1-44F0-8021-753D3F6E05EA}" type="sibTrans" cxnId="{9EC4B8FD-1E6F-44E7-BB50-B7B3EEC9DF8B}">
      <dgm:prSet/>
      <dgm:spPr/>
      <dgm:t>
        <a:bodyPr/>
        <a:lstStyle/>
        <a:p>
          <a:endParaRPr lang="en-US"/>
        </a:p>
      </dgm:t>
    </dgm:pt>
    <dgm:pt modelId="{3B8A818E-96F9-4BD0-BDD8-71803CD7C875}">
      <dgm:prSet/>
      <dgm:spPr/>
      <dgm:t>
        <a:bodyPr/>
        <a:lstStyle/>
        <a:p>
          <a:r>
            <a:rPr lang="en-US" b="0" i="0"/>
            <a:t>Utilizes HBase for its messaging system to handle billions of messages per day. The use of HBase allows for the storage of a vast amount of data while ensuring high-speed data access.</a:t>
          </a:r>
          <a:endParaRPr lang="en-US"/>
        </a:p>
      </dgm:t>
    </dgm:pt>
    <dgm:pt modelId="{7E6FD038-C78B-4858-AA48-62EEA808E4DC}" type="parTrans" cxnId="{65D7F97E-78C8-4876-B8B5-EA05668C420F}">
      <dgm:prSet/>
      <dgm:spPr/>
      <dgm:t>
        <a:bodyPr/>
        <a:lstStyle/>
        <a:p>
          <a:endParaRPr lang="en-US"/>
        </a:p>
      </dgm:t>
    </dgm:pt>
    <dgm:pt modelId="{8F8D9A20-711B-47F7-BA54-D8F2051D2F2D}" type="sibTrans" cxnId="{65D7F97E-78C8-4876-B8B5-EA05668C420F}">
      <dgm:prSet/>
      <dgm:spPr/>
      <dgm:t>
        <a:bodyPr/>
        <a:lstStyle/>
        <a:p>
          <a:endParaRPr lang="en-US"/>
        </a:p>
      </dgm:t>
    </dgm:pt>
    <dgm:pt modelId="{AF129542-DC8B-4AA5-B04E-7741E424199E}">
      <dgm:prSet/>
      <dgm:spPr/>
      <dgm:t>
        <a:bodyPr/>
        <a:lstStyle/>
        <a:p>
          <a:r>
            <a:rPr lang="en-US" b="1" i="0"/>
            <a:t>Twitter</a:t>
          </a:r>
          <a:r>
            <a:rPr lang="en-US" b="0" i="0"/>
            <a:t>: </a:t>
          </a:r>
          <a:endParaRPr lang="en-US"/>
        </a:p>
      </dgm:t>
    </dgm:pt>
    <dgm:pt modelId="{2D83FF22-6956-49F4-A8CC-8B33BD97A4CA}" type="parTrans" cxnId="{5AA0E407-22DD-4188-A589-05DE5E8F430F}">
      <dgm:prSet/>
      <dgm:spPr/>
      <dgm:t>
        <a:bodyPr/>
        <a:lstStyle/>
        <a:p>
          <a:endParaRPr lang="en-US"/>
        </a:p>
      </dgm:t>
    </dgm:pt>
    <dgm:pt modelId="{692D7E4B-7028-4330-AD2B-B8FAEDA3D815}" type="sibTrans" cxnId="{5AA0E407-22DD-4188-A589-05DE5E8F430F}">
      <dgm:prSet/>
      <dgm:spPr/>
      <dgm:t>
        <a:bodyPr/>
        <a:lstStyle/>
        <a:p>
          <a:endParaRPr lang="en-US"/>
        </a:p>
      </dgm:t>
    </dgm:pt>
    <dgm:pt modelId="{4585B74D-25B7-45CC-985C-483E8C35D6FF}">
      <dgm:prSet/>
      <dgm:spPr/>
      <dgm:t>
        <a:bodyPr/>
        <a:lstStyle/>
        <a:p>
          <a:r>
            <a:rPr lang="en-US" b="0" i="0"/>
            <a:t>Employs HBase for various functions such as storing tweets, user data, and timeline information. HBase's architecture and scalability support Twitter's need to handle enormous volumes of data in real-time.</a:t>
          </a:r>
          <a:endParaRPr lang="en-US"/>
        </a:p>
      </dgm:t>
    </dgm:pt>
    <dgm:pt modelId="{1A2FD52C-39ED-4DE7-8097-735B59A85583}" type="parTrans" cxnId="{EEE98BBC-923B-466A-A2DF-879AB3D23883}">
      <dgm:prSet/>
      <dgm:spPr/>
      <dgm:t>
        <a:bodyPr/>
        <a:lstStyle/>
        <a:p>
          <a:endParaRPr lang="en-US"/>
        </a:p>
      </dgm:t>
    </dgm:pt>
    <dgm:pt modelId="{9E4AFC89-D6D2-45DC-90CC-A9C461D1B5B6}" type="sibTrans" cxnId="{EEE98BBC-923B-466A-A2DF-879AB3D23883}">
      <dgm:prSet/>
      <dgm:spPr/>
      <dgm:t>
        <a:bodyPr/>
        <a:lstStyle/>
        <a:p>
          <a:endParaRPr lang="en-US"/>
        </a:p>
      </dgm:t>
    </dgm:pt>
    <dgm:pt modelId="{657FD00C-5DC3-4E7E-AA3F-9D642F5F9EA3}">
      <dgm:prSet/>
      <dgm:spPr/>
      <dgm:t>
        <a:bodyPr/>
        <a:lstStyle/>
        <a:p>
          <a:r>
            <a:rPr lang="en-US" b="1" i="0"/>
            <a:t>Adobe</a:t>
          </a:r>
          <a:r>
            <a:rPr lang="en-US" b="0" i="0"/>
            <a:t>: </a:t>
          </a:r>
          <a:endParaRPr lang="en-US"/>
        </a:p>
      </dgm:t>
    </dgm:pt>
    <dgm:pt modelId="{007CA569-ECA4-4124-AFDC-5DE2BF96C544}" type="parTrans" cxnId="{D1F406D3-ED50-4F7E-AA74-A730A8769C59}">
      <dgm:prSet/>
      <dgm:spPr/>
      <dgm:t>
        <a:bodyPr/>
        <a:lstStyle/>
        <a:p>
          <a:endParaRPr lang="en-US"/>
        </a:p>
      </dgm:t>
    </dgm:pt>
    <dgm:pt modelId="{D41B035D-B929-4CD7-BD0B-FD847C7BEFCE}" type="sibTrans" cxnId="{D1F406D3-ED50-4F7E-AA74-A730A8769C59}">
      <dgm:prSet/>
      <dgm:spPr/>
      <dgm:t>
        <a:bodyPr/>
        <a:lstStyle/>
        <a:p>
          <a:endParaRPr lang="en-US"/>
        </a:p>
      </dgm:t>
    </dgm:pt>
    <dgm:pt modelId="{1C551498-00FC-47A3-9CDC-AFBDD226D659}">
      <dgm:prSet/>
      <dgm:spPr/>
      <dgm:t>
        <a:bodyPr/>
        <a:lstStyle/>
        <a:p>
          <a:r>
            <a:rPr lang="en-US" b="0" i="0"/>
            <a:t>Uses HBase as part of their Adobe Experience Platform to provide real-time customer profile data and segmentation capabilities. HBase's architecture enables Adobe to offer up-to-date, personalized experiences to its customers.</a:t>
          </a:r>
          <a:endParaRPr lang="en-US"/>
        </a:p>
      </dgm:t>
    </dgm:pt>
    <dgm:pt modelId="{AF9BA4D0-D3AC-40EE-8F14-C150F9C89913}" type="parTrans" cxnId="{56D616C1-ACC3-489A-8708-C61ADD11DD28}">
      <dgm:prSet/>
      <dgm:spPr/>
      <dgm:t>
        <a:bodyPr/>
        <a:lstStyle/>
        <a:p>
          <a:endParaRPr lang="en-US"/>
        </a:p>
      </dgm:t>
    </dgm:pt>
    <dgm:pt modelId="{991E65F5-3E1E-4A51-BD2B-26B13C323987}" type="sibTrans" cxnId="{56D616C1-ACC3-489A-8708-C61ADD11DD28}">
      <dgm:prSet/>
      <dgm:spPr/>
      <dgm:t>
        <a:bodyPr/>
        <a:lstStyle/>
        <a:p>
          <a:endParaRPr lang="en-US"/>
        </a:p>
      </dgm:t>
    </dgm:pt>
    <dgm:pt modelId="{95400013-3C23-7848-BE06-35AB95F99AE7}" type="pres">
      <dgm:prSet presAssocID="{0ED73CC3-6950-409E-9D8E-36C0E0EBFC65}" presName="linear" presStyleCnt="0">
        <dgm:presLayoutVars>
          <dgm:animLvl val="lvl"/>
          <dgm:resizeHandles val="exact"/>
        </dgm:presLayoutVars>
      </dgm:prSet>
      <dgm:spPr/>
    </dgm:pt>
    <dgm:pt modelId="{C6CF7CF7-6664-0D49-82E8-402FC3EDEAAF}" type="pres">
      <dgm:prSet presAssocID="{660E9D8C-3BC6-4E16-8E48-F93E493A31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62B40E-1167-3B4E-A667-0DFE9738F608}" type="pres">
      <dgm:prSet presAssocID="{660E9D8C-3BC6-4E16-8E48-F93E493A319F}" presName="childText" presStyleLbl="revTx" presStyleIdx="0" presStyleCnt="3">
        <dgm:presLayoutVars>
          <dgm:bulletEnabled val="1"/>
        </dgm:presLayoutVars>
      </dgm:prSet>
      <dgm:spPr/>
    </dgm:pt>
    <dgm:pt modelId="{A75D1D4D-9D25-A645-B9C7-F645CDFE9511}" type="pres">
      <dgm:prSet presAssocID="{AF129542-DC8B-4AA5-B04E-7741E42419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E790B8-6DC1-F049-A76C-643EC9B17AA4}" type="pres">
      <dgm:prSet presAssocID="{AF129542-DC8B-4AA5-B04E-7741E424199E}" presName="childText" presStyleLbl="revTx" presStyleIdx="1" presStyleCnt="3">
        <dgm:presLayoutVars>
          <dgm:bulletEnabled val="1"/>
        </dgm:presLayoutVars>
      </dgm:prSet>
      <dgm:spPr/>
    </dgm:pt>
    <dgm:pt modelId="{94B0C6E9-E18B-C740-A4B5-2930FA6C9504}" type="pres">
      <dgm:prSet presAssocID="{657FD00C-5DC3-4E7E-AA3F-9D642F5F9EA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0B7C4F-202A-DE40-BAF6-53FDEA868C9D}" type="pres">
      <dgm:prSet presAssocID="{657FD00C-5DC3-4E7E-AA3F-9D642F5F9EA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AA0E407-22DD-4188-A589-05DE5E8F430F}" srcId="{0ED73CC3-6950-409E-9D8E-36C0E0EBFC65}" destId="{AF129542-DC8B-4AA5-B04E-7741E424199E}" srcOrd="1" destOrd="0" parTransId="{2D83FF22-6956-49F4-A8CC-8B33BD97A4CA}" sibTransId="{692D7E4B-7028-4330-AD2B-B8FAEDA3D815}"/>
    <dgm:cxn modelId="{B45A5C43-673D-F944-90E2-65B9FAFF6E6F}" type="presOf" srcId="{AF129542-DC8B-4AA5-B04E-7741E424199E}" destId="{A75D1D4D-9D25-A645-B9C7-F645CDFE9511}" srcOrd="0" destOrd="0" presId="urn:microsoft.com/office/officeart/2005/8/layout/vList2"/>
    <dgm:cxn modelId="{6662206D-4CB3-4742-957F-A08855CBD586}" type="presOf" srcId="{657FD00C-5DC3-4E7E-AA3F-9D642F5F9EA3}" destId="{94B0C6E9-E18B-C740-A4B5-2930FA6C9504}" srcOrd="0" destOrd="0" presId="urn:microsoft.com/office/officeart/2005/8/layout/vList2"/>
    <dgm:cxn modelId="{65D7F97E-78C8-4876-B8B5-EA05668C420F}" srcId="{660E9D8C-3BC6-4E16-8E48-F93E493A319F}" destId="{3B8A818E-96F9-4BD0-BDD8-71803CD7C875}" srcOrd="0" destOrd="0" parTransId="{7E6FD038-C78B-4858-AA48-62EEA808E4DC}" sibTransId="{8F8D9A20-711B-47F7-BA54-D8F2051D2F2D}"/>
    <dgm:cxn modelId="{D4006795-E3D7-4B45-9866-688D0FB08B5D}" type="presOf" srcId="{660E9D8C-3BC6-4E16-8E48-F93E493A319F}" destId="{C6CF7CF7-6664-0D49-82E8-402FC3EDEAAF}" srcOrd="0" destOrd="0" presId="urn:microsoft.com/office/officeart/2005/8/layout/vList2"/>
    <dgm:cxn modelId="{215C5A9A-AC37-944C-8CF8-CAC7035B3D49}" type="presOf" srcId="{3B8A818E-96F9-4BD0-BDD8-71803CD7C875}" destId="{5962B40E-1167-3B4E-A667-0DFE9738F608}" srcOrd="0" destOrd="0" presId="urn:microsoft.com/office/officeart/2005/8/layout/vList2"/>
    <dgm:cxn modelId="{EEE98BBC-923B-466A-A2DF-879AB3D23883}" srcId="{AF129542-DC8B-4AA5-B04E-7741E424199E}" destId="{4585B74D-25B7-45CC-985C-483E8C35D6FF}" srcOrd="0" destOrd="0" parTransId="{1A2FD52C-39ED-4DE7-8097-735B59A85583}" sibTransId="{9E4AFC89-D6D2-45DC-90CC-A9C461D1B5B6}"/>
    <dgm:cxn modelId="{F0E790C0-2DDB-A745-BFC9-EE92CC6C7E4D}" type="presOf" srcId="{4585B74D-25B7-45CC-985C-483E8C35D6FF}" destId="{4AE790B8-6DC1-F049-A76C-643EC9B17AA4}" srcOrd="0" destOrd="0" presId="urn:microsoft.com/office/officeart/2005/8/layout/vList2"/>
    <dgm:cxn modelId="{56D616C1-ACC3-489A-8708-C61ADD11DD28}" srcId="{657FD00C-5DC3-4E7E-AA3F-9D642F5F9EA3}" destId="{1C551498-00FC-47A3-9CDC-AFBDD226D659}" srcOrd="0" destOrd="0" parTransId="{AF9BA4D0-D3AC-40EE-8F14-C150F9C89913}" sibTransId="{991E65F5-3E1E-4A51-BD2B-26B13C323987}"/>
    <dgm:cxn modelId="{E7BE78CE-C280-1048-9F6B-5EBFCC65980C}" type="presOf" srcId="{1C551498-00FC-47A3-9CDC-AFBDD226D659}" destId="{240B7C4F-202A-DE40-BAF6-53FDEA868C9D}" srcOrd="0" destOrd="0" presId="urn:microsoft.com/office/officeart/2005/8/layout/vList2"/>
    <dgm:cxn modelId="{D1F406D3-ED50-4F7E-AA74-A730A8769C59}" srcId="{0ED73CC3-6950-409E-9D8E-36C0E0EBFC65}" destId="{657FD00C-5DC3-4E7E-AA3F-9D642F5F9EA3}" srcOrd="2" destOrd="0" parTransId="{007CA569-ECA4-4124-AFDC-5DE2BF96C544}" sibTransId="{D41B035D-B929-4CD7-BD0B-FD847C7BEFCE}"/>
    <dgm:cxn modelId="{067C59ED-BAB6-9247-AAB0-F51F9C5A7C84}" type="presOf" srcId="{0ED73CC3-6950-409E-9D8E-36C0E0EBFC65}" destId="{95400013-3C23-7848-BE06-35AB95F99AE7}" srcOrd="0" destOrd="0" presId="urn:microsoft.com/office/officeart/2005/8/layout/vList2"/>
    <dgm:cxn modelId="{9EC4B8FD-1E6F-44E7-BB50-B7B3EEC9DF8B}" srcId="{0ED73CC3-6950-409E-9D8E-36C0E0EBFC65}" destId="{660E9D8C-3BC6-4E16-8E48-F93E493A319F}" srcOrd="0" destOrd="0" parTransId="{981A768B-985B-4C28-90AC-BD8FB1A77645}" sibTransId="{B96EC1E6-8DD1-44F0-8021-753D3F6E05EA}"/>
    <dgm:cxn modelId="{36B55ACD-718D-B34A-A34E-0393231CA744}" type="presParOf" srcId="{95400013-3C23-7848-BE06-35AB95F99AE7}" destId="{C6CF7CF7-6664-0D49-82E8-402FC3EDEAAF}" srcOrd="0" destOrd="0" presId="urn:microsoft.com/office/officeart/2005/8/layout/vList2"/>
    <dgm:cxn modelId="{B595CD48-09C4-4449-836E-3740F5AA3EC5}" type="presParOf" srcId="{95400013-3C23-7848-BE06-35AB95F99AE7}" destId="{5962B40E-1167-3B4E-A667-0DFE9738F608}" srcOrd="1" destOrd="0" presId="urn:microsoft.com/office/officeart/2005/8/layout/vList2"/>
    <dgm:cxn modelId="{131B5F8B-33D3-B34E-8CAA-3C12E44B2A3B}" type="presParOf" srcId="{95400013-3C23-7848-BE06-35AB95F99AE7}" destId="{A75D1D4D-9D25-A645-B9C7-F645CDFE9511}" srcOrd="2" destOrd="0" presId="urn:microsoft.com/office/officeart/2005/8/layout/vList2"/>
    <dgm:cxn modelId="{EBEDC320-13EC-9241-8DB9-EB055219D306}" type="presParOf" srcId="{95400013-3C23-7848-BE06-35AB95F99AE7}" destId="{4AE790B8-6DC1-F049-A76C-643EC9B17AA4}" srcOrd="3" destOrd="0" presId="urn:microsoft.com/office/officeart/2005/8/layout/vList2"/>
    <dgm:cxn modelId="{7DBE5D3F-1194-A24E-9FEE-6249B89F98D3}" type="presParOf" srcId="{95400013-3C23-7848-BE06-35AB95F99AE7}" destId="{94B0C6E9-E18B-C740-A4B5-2930FA6C9504}" srcOrd="4" destOrd="0" presId="urn:microsoft.com/office/officeart/2005/8/layout/vList2"/>
    <dgm:cxn modelId="{B41F0B63-459B-0448-B727-354B20E9A27B}" type="presParOf" srcId="{95400013-3C23-7848-BE06-35AB95F99AE7}" destId="{240B7C4F-202A-DE40-BAF6-53FDEA868C9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4EF7296-D81D-4540-9EE7-CE6012EDFD63}" type="doc">
      <dgm:prSet loTypeId="urn:microsoft.com/office/officeart/2005/8/layout/default" loCatId="list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F56E9A1-4F6B-48CD-AC62-FF8F3CBF6418}">
      <dgm:prSet/>
      <dgm:spPr/>
      <dgm:t>
        <a:bodyPr/>
        <a:lstStyle/>
        <a:p>
          <a:r>
            <a:rPr lang="en-US" b="0" i="0"/>
            <a:t>Understanding of NoSQL databases and their flexibility and scalability.</a:t>
          </a:r>
          <a:endParaRPr lang="en-US"/>
        </a:p>
      </dgm:t>
    </dgm:pt>
    <dgm:pt modelId="{F8763CE8-32F2-48E8-9370-0E35E4A4EAA8}" type="parTrans" cxnId="{56CF49E9-7E04-4FFC-9406-6E25A092DAC9}">
      <dgm:prSet/>
      <dgm:spPr/>
      <dgm:t>
        <a:bodyPr/>
        <a:lstStyle/>
        <a:p>
          <a:endParaRPr lang="en-US"/>
        </a:p>
      </dgm:t>
    </dgm:pt>
    <dgm:pt modelId="{7E3A2EE8-56C5-42D2-85D1-F1BE52EEB248}" type="sibTrans" cxnId="{56CF49E9-7E04-4FFC-9406-6E25A092DAC9}">
      <dgm:prSet/>
      <dgm:spPr/>
      <dgm:t>
        <a:bodyPr/>
        <a:lstStyle/>
        <a:p>
          <a:endParaRPr lang="en-US"/>
        </a:p>
      </dgm:t>
    </dgm:pt>
    <dgm:pt modelId="{A945F462-C53B-4AA0-B08C-A8AB3BBE71FA}">
      <dgm:prSet/>
      <dgm:spPr/>
      <dgm:t>
        <a:bodyPr/>
        <a:lstStyle/>
        <a:p>
          <a:r>
            <a:rPr lang="en-US" b="0" i="0" dirty="0"/>
            <a:t>Detailed introduction to HBase, its key design considerations, and its role in big data storage.</a:t>
          </a:r>
          <a:endParaRPr lang="en-US" dirty="0"/>
        </a:p>
      </dgm:t>
    </dgm:pt>
    <dgm:pt modelId="{B9C2FDA9-C4FD-4880-BFA4-D33C04B2BCB8}" type="parTrans" cxnId="{CB4A01E9-B162-4805-85D6-9F2BC008C3CD}">
      <dgm:prSet/>
      <dgm:spPr/>
      <dgm:t>
        <a:bodyPr/>
        <a:lstStyle/>
        <a:p>
          <a:endParaRPr lang="en-US"/>
        </a:p>
      </dgm:t>
    </dgm:pt>
    <dgm:pt modelId="{1AB753D6-AA91-4E6B-952B-8534982A23B1}" type="sibTrans" cxnId="{CB4A01E9-B162-4805-85D6-9F2BC008C3CD}">
      <dgm:prSet/>
      <dgm:spPr/>
      <dgm:t>
        <a:bodyPr/>
        <a:lstStyle/>
        <a:p>
          <a:endParaRPr lang="en-US"/>
        </a:p>
      </dgm:t>
    </dgm:pt>
    <dgm:pt modelId="{9A8FE1BC-A754-4243-990C-C890FF02C097}">
      <dgm:prSet/>
      <dgm:spPr/>
      <dgm:t>
        <a:bodyPr/>
        <a:lstStyle/>
        <a:p>
          <a:r>
            <a:rPr lang="en-US" b="0" i="0"/>
            <a:t>Insight into HBase's architecture and its efficient handling of vast amounts of data.</a:t>
          </a:r>
          <a:endParaRPr lang="en-US"/>
        </a:p>
      </dgm:t>
    </dgm:pt>
    <dgm:pt modelId="{913CF768-A276-4555-9D4D-51B1AD653896}" type="parTrans" cxnId="{6CB67721-95C1-4D53-AAC9-EC6B0878A1FD}">
      <dgm:prSet/>
      <dgm:spPr/>
      <dgm:t>
        <a:bodyPr/>
        <a:lstStyle/>
        <a:p>
          <a:endParaRPr lang="en-US"/>
        </a:p>
      </dgm:t>
    </dgm:pt>
    <dgm:pt modelId="{08CDD270-B47E-4FBB-B688-4DB023F8F084}" type="sibTrans" cxnId="{6CB67721-95C1-4D53-AAC9-EC6B0878A1FD}">
      <dgm:prSet/>
      <dgm:spPr/>
      <dgm:t>
        <a:bodyPr/>
        <a:lstStyle/>
        <a:p>
          <a:endParaRPr lang="en-US"/>
        </a:p>
      </dgm:t>
    </dgm:pt>
    <dgm:pt modelId="{64D45D7B-2ED7-4A89-B833-048A8A26A939}">
      <dgm:prSet/>
      <dgm:spPr/>
      <dgm:t>
        <a:bodyPr/>
        <a:lstStyle/>
        <a:p>
          <a:r>
            <a:rPr lang="en-US" b="0" i="0"/>
            <a:t>Importance of row key design and schema design in HBase for efficient data retrieval and storage.</a:t>
          </a:r>
          <a:endParaRPr lang="en-US"/>
        </a:p>
      </dgm:t>
    </dgm:pt>
    <dgm:pt modelId="{1A3D4438-2DA9-4E3C-98D6-BA4B1CCEC1C5}" type="parTrans" cxnId="{D78002DD-8682-430D-B472-E3D6F839DC99}">
      <dgm:prSet/>
      <dgm:spPr/>
      <dgm:t>
        <a:bodyPr/>
        <a:lstStyle/>
        <a:p>
          <a:endParaRPr lang="en-US"/>
        </a:p>
      </dgm:t>
    </dgm:pt>
    <dgm:pt modelId="{56FE9214-6A81-49E7-B79E-9BCBF352C5B0}" type="sibTrans" cxnId="{D78002DD-8682-430D-B472-E3D6F839DC99}">
      <dgm:prSet/>
      <dgm:spPr/>
      <dgm:t>
        <a:bodyPr/>
        <a:lstStyle/>
        <a:p>
          <a:endParaRPr lang="en-US"/>
        </a:p>
      </dgm:t>
    </dgm:pt>
    <dgm:pt modelId="{3465FCB5-B20B-4371-A0C1-CA9B97356F4D}">
      <dgm:prSet/>
      <dgm:spPr/>
      <dgm:t>
        <a:bodyPr/>
        <a:lstStyle/>
        <a:p>
          <a:r>
            <a:rPr lang="en-US" b="0" i="0"/>
            <a:t>The process of creating tables, inserting data, and retrieving data in HBase.</a:t>
          </a:r>
          <a:endParaRPr lang="en-US"/>
        </a:p>
      </dgm:t>
    </dgm:pt>
    <dgm:pt modelId="{68C81B41-251F-42F0-BA99-499FF4CA15C6}" type="parTrans" cxnId="{DAD1F426-810A-409D-A457-72F1F4C5E803}">
      <dgm:prSet/>
      <dgm:spPr/>
      <dgm:t>
        <a:bodyPr/>
        <a:lstStyle/>
        <a:p>
          <a:endParaRPr lang="en-US"/>
        </a:p>
      </dgm:t>
    </dgm:pt>
    <dgm:pt modelId="{CAE3B1AB-5029-450C-A9C3-47EB60B1FE24}" type="sibTrans" cxnId="{DAD1F426-810A-409D-A457-72F1F4C5E803}">
      <dgm:prSet/>
      <dgm:spPr/>
      <dgm:t>
        <a:bodyPr/>
        <a:lstStyle/>
        <a:p>
          <a:endParaRPr lang="en-US"/>
        </a:p>
      </dgm:t>
    </dgm:pt>
    <dgm:pt modelId="{8DCF1704-B0D7-4B2C-885A-691362D9E424}">
      <dgm:prSet/>
      <dgm:spPr/>
      <dgm:t>
        <a:bodyPr/>
        <a:lstStyle/>
        <a:p>
          <a:r>
            <a:rPr lang="en-US" b="0" i="0"/>
            <a:t>Real-world applications of HBase in major companies like Facebook, Twitter, and Adobe.</a:t>
          </a:r>
          <a:endParaRPr lang="en-US"/>
        </a:p>
      </dgm:t>
    </dgm:pt>
    <dgm:pt modelId="{F80E33E9-C96C-4D2C-A2AD-F6580B2FFF52}" type="parTrans" cxnId="{B5664C59-E0B8-47D3-9A57-CCB2433496FB}">
      <dgm:prSet/>
      <dgm:spPr/>
      <dgm:t>
        <a:bodyPr/>
        <a:lstStyle/>
        <a:p>
          <a:endParaRPr lang="en-US"/>
        </a:p>
      </dgm:t>
    </dgm:pt>
    <dgm:pt modelId="{74E67631-21B4-48E9-9E2D-62A21867F1F5}" type="sibTrans" cxnId="{B5664C59-E0B8-47D3-9A57-CCB2433496FB}">
      <dgm:prSet/>
      <dgm:spPr/>
      <dgm:t>
        <a:bodyPr/>
        <a:lstStyle/>
        <a:p>
          <a:endParaRPr lang="en-US"/>
        </a:p>
      </dgm:t>
    </dgm:pt>
    <dgm:pt modelId="{4421DE9E-B6C6-8F44-9CEE-E0FFBE6CAB68}" type="pres">
      <dgm:prSet presAssocID="{C4EF7296-D81D-4540-9EE7-CE6012EDFD63}" presName="diagram" presStyleCnt="0">
        <dgm:presLayoutVars>
          <dgm:dir/>
          <dgm:resizeHandles val="exact"/>
        </dgm:presLayoutVars>
      </dgm:prSet>
      <dgm:spPr/>
    </dgm:pt>
    <dgm:pt modelId="{14BF0F2C-14DF-9E46-B5BF-7BE7E63B0E55}" type="pres">
      <dgm:prSet presAssocID="{CF56E9A1-4F6B-48CD-AC62-FF8F3CBF6418}" presName="node" presStyleLbl="node1" presStyleIdx="0" presStyleCnt="6">
        <dgm:presLayoutVars>
          <dgm:bulletEnabled val="1"/>
        </dgm:presLayoutVars>
      </dgm:prSet>
      <dgm:spPr/>
    </dgm:pt>
    <dgm:pt modelId="{4898F24A-9247-3243-A01F-06144F7F5DAB}" type="pres">
      <dgm:prSet presAssocID="{7E3A2EE8-56C5-42D2-85D1-F1BE52EEB248}" presName="sibTrans" presStyleCnt="0"/>
      <dgm:spPr/>
    </dgm:pt>
    <dgm:pt modelId="{1C32E6FF-5C2A-3348-B70B-8CDE58C5F393}" type="pres">
      <dgm:prSet presAssocID="{A945F462-C53B-4AA0-B08C-A8AB3BBE71FA}" presName="node" presStyleLbl="node1" presStyleIdx="1" presStyleCnt="6">
        <dgm:presLayoutVars>
          <dgm:bulletEnabled val="1"/>
        </dgm:presLayoutVars>
      </dgm:prSet>
      <dgm:spPr/>
    </dgm:pt>
    <dgm:pt modelId="{1DE28BC3-5638-E146-A3A5-8C12AF5848FE}" type="pres">
      <dgm:prSet presAssocID="{1AB753D6-AA91-4E6B-952B-8534982A23B1}" presName="sibTrans" presStyleCnt="0"/>
      <dgm:spPr/>
    </dgm:pt>
    <dgm:pt modelId="{5F8DA23B-1825-EF4A-B028-4D07F6080C10}" type="pres">
      <dgm:prSet presAssocID="{9A8FE1BC-A754-4243-990C-C890FF02C097}" presName="node" presStyleLbl="node1" presStyleIdx="2" presStyleCnt="6">
        <dgm:presLayoutVars>
          <dgm:bulletEnabled val="1"/>
        </dgm:presLayoutVars>
      </dgm:prSet>
      <dgm:spPr/>
    </dgm:pt>
    <dgm:pt modelId="{21DC76A9-90CF-C24C-8148-4ED3D8222020}" type="pres">
      <dgm:prSet presAssocID="{08CDD270-B47E-4FBB-B688-4DB023F8F084}" presName="sibTrans" presStyleCnt="0"/>
      <dgm:spPr/>
    </dgm:pt>
    <dgm:pt modelId="{BA18498F-88C6-D746-82D9-9377459BF2E3}" type="pres">
      <dgm:prSet presAssocID="{64D45D7B-2ED7-4A89-B833-048A8A26A939}" presName="node" presStyleLbl="node1" presStyleIdx="3" presStyleCnt="6">
        <dgm:presLayoutVars>
          <dgm:bulletEnabled val="1"/>
        </dgm:presLayoutVars>
      </dgm:prSet>
      <dgm:spPr/>
    </dgm:pt>
    <dgm:pt modelId="{932ADAC1-06B7-C74D-91A4-65272A9B6350}" type="pres">
      <dgm:prSet presAssocID="{56FE9214-6A81-49E7-B79E-9BCBF352C5B0}" presName="sibTrans" presStyleCnt="0"/>
      <dgm:spPr/>
    </dgm:pt>
    <dgm:pt modelId="{01F56C66-5D74-9344-B388-3ABE9875542D}" type="pres">
      <dgm:prSet presAssocID="{3465FCB5-B20B-4371-A0C1-CA9B97356F4D}" presName="node" presStyleLbl="node1" presStyleIdx="4" presStyleCnt="6">
        <dgm:presLayoutVars>
          <dgm:bulletEnabled val="1"/>
        </dgm:presLayoutVars>
      </dgm:prSet>
      <dgm:spPr/>
    </dgm:pt>
    <dgm:pt modelId="{39618865-5F62-0E4D-A927-3ADAAF052702}" type="pres">
      <dgm:prSet presAssocID="{CAE3B1AB-5029-450C-A9C3-47EB60B1FE24}" presName="sibTrans" presStyleCnt="0"/>
      <dgm:spPr/>
    </dgm:pt>
    <dgm:pt modelId="{FBB47124-712F-AD4E-89AC-5F26722C7811}" type="pres">
      <dgm:prSet presAssocID="{8DCF1704-B0D7-4B2C-885A-691362D9E424}" presName="node" presStyleLbl="node1" presStyleIdx="5" presStyleCnt="6">
        <dgm:presLayoutVars>
          <dgm:bulletEnabled val="1"/>
        </dgm:presLayoutVars>
      </dgm:prSet>
      <dgm:spPr/>
    </dgm:pt>
  </dgm:ptLst>
  <dgm:cxnLst>
    <dgm:cxn modelId="{6CB67721-95C1-4D53-AAC9-EC6B0878A1FD}" srcId="{C4EF7296-D81D-4540-9EE7-CE6012EDFD63}" destId="{9A8FE1BC-A754-4243-990C-C890FF02C097}" srcOrd="2" destOrd="0" parTransId="{913CF768-A276-4555-9D4D-51B1AD653896}" sibTransId="{08CDD270-B47E-4FBB-B688-4DB023F8F084}"/>
    <dgm:cxn modelId="{DAD1F426-810A-409D-A457-72F1F4C5E803}" srcId="{C4EF7296-D81D-4540-9EE7-CE6012EDFD63}" destId="{3465FCB5-B20B-4371-A0C1-CA9B97356F4D}" srcOrd="4" destOrd="0" parTransId="{68C81B41-251F-42F0-BA99-499FF4CA15C6}" sibTransId="{CAE3B1AB-5029-450C-A9C3-47EB60B1FE24}"/>
    <dgm:cxn modelId="{B5664C59-E0B8-47D3-9A57-CCB2433496FB}" srcId="{C4EF7296-D81D-4540-9EE7-CE6012EDFD63}" destId="{8DCF1704-B0D7-4B2C-885A-691362D9E424}" srcOrd="5" destOrd="0" parTransId="{F80E33E9-C96C-4D2C-A2AD-F6580B2FFF52}" sibTransId="{74E67631-21B4-48E9-9E2D-62A21867F1F5}"/>
    <dgm:cxn modelId="{D1F1C27C-1765-AE47-B0C9-4910A1693C70}" type="presOf" srcId="{9A8FE1BC-A754-4243-990C-C890FF02C097}" destId="{5F8DA23B-1825-EF4A-B028-4D07F6080C10}" srcOrd="0" destOrd="0" presId="urn:microsoft.com/office/officeart/2005/8/layout/default"/>
    <dgm:cxn modelId="{B06EDA7D-2172-B146-AA3A-6548764CA2F8}" type="presOf" srcId="{3465FCB5-B20B-4371-A0C1-CA9B97356F4D}" destId="{01F56C66-5D74-9344-B388-3ABE9875542D}" srcOrd="0" destOrd="0" presId="urn:microsoft.com/office/officeart/2005/8/layout/default"/>
    <dgm:cxn modelId="{B00D148D-F94A-EC44-91E0-45A81AA0BAF3}" type="presOf" srcId="{8DCF1704-B0D7-4B2C-885A-691362D9E424}" destId="{FBB47124-712F-AD4E-89AC-5F26722C7811}" srcOrd="0" destOrd="0" presId="urn:microsoft.com/office/officeart/2005/8/layout/default"/>
    <dgm:cxn modelId="{97E9ABA7-1CE7-6B41-AE36-9E0CD6EBB66F}" type="presOf" srcId="{CF56E9A1-4F6B-48CD-AC62-FF8F3CBF6418}" destId="{14BF0F2C-14DF-9E46-B5BF-7BE7E63B0E55}" srcOrd="0" destOrd="0" presId="urn:microsoft.com/office/officeart/2005/8/layout/default"/>
    <dgm:cxn modelId="{9D8B62C5-7AC5-C649-8870-D28CEB83B7A0}" type="presOf" srcId="{A945F462-C53B-4AA0-B08C-A8AB3BBE71FA}" destId="{1C32E6FF-5C2A-3348-B70B-8CDE58C5F393}" srcOrd="0" destOrd="0" presId="urn:microsoft.com/office/officeart/2005/8/layout/default"/>
    <dgm:cxn modelId="{D78002DD-8682-430D-B472-E3D6F839DC99}" srcId="{C4EF7296-D81D-4540-9EE7-CE6012EDFD63}" destId="{64D45D7B-2ED7-4A89-B833-048A8A26A939}" srcOrd="3" destOrd="0" parTransId="{1A3D4438-2DA9-4E3C-98D6-BA4B1CCEC1C5}" sibTransId="{56FE9214-6A81-49E7-B79E-9BCBF352C5B0}"/>
    <dgm:cxn modelId="{CB4A01E9-B162-4805-85D6-9F2BC008C3CD}" srcId="{C4EF7296-D81D-4540-9EE7-CE6012EDFD63}" destId="{A945F462-C53B-4AA0-B08C-A8AB3BBE71FA}" srcOrd="1" destOrd="0" parTransId="{B9C2FDA9-C4FD-4880-BFA4-D33C04B2BCB8}" sibTransId="{1AB753D6-AA91-4E6B-952B-8534982A23B1}"/>
    <dgm:cxn modelId="{56CF49E9-7E04-4FFC-9406-6E25A092DAC9}" srcId="{C4EF7296-D81D-4540-9EE7-CE6012EDFD63}" destId="{CF56E9A1-4F6B-48CD-AC62-FF8F3CBF6418}" srcOrd="0" destOrd="0" parTransId="{F8763CE8-32F2-48E8-9370-0E35E4A4EAA8}" sibTransId="{7E3A2EE8-56C5-42D2-85D1-F1BE52EEB248}"/>
    <dgm:cxn modelId="{09C651E9-D1E3-8B4D-B1F1-352459A3B2A6}" type="presOf" srcId="{C4EF7296-D81D-4540-9EE7-CE6012EDFD63}" destId="{4421DE9E-B6C6-8F44-9CEE-E0FFBE6CAB68}" srcOrd="0" destOrd="0" presId="urn:microsoft.com/office/officeart/2005/8/layout/default"/>
    <dgm:cxn modelId="{6766A2FD-A936-734C-84E2-CBE1C6452BBD}" type="presOf" srcId="{64D45D7B-2ED7-4A89-B833-048A8A26A939}" destId="{BA18498F-88C6-D746-82D9-9377459BF2E3}" srcOrd="0" destOrd="0" presId="urn:microsoft.com/office/officeart/2005/8/layout/default"/>
    <dgm:cxn modelId="{C3A43D1C-25C8-5F4E-80A6-8818C4CEC3C3}" type="presParOf" srcId="{4421DE9E-B6C6-8F44-9CEE-E0FFBE6CAB68}" destId="{14BF0F2C-14DF-9E46-B5BF-7BE7E63B0E55}" srcOrd="0" destOrd="0" presId="urn:microsoft.com/office/officeart/2005/8/layout/default"/>
    <dgm:cxn modelId="{B6FD204C-59A3-0F4D-A35B-5C269F9B9CDA}" type="presParOf" srcId="{4421DE9E-B6C6-8F44-9CEE-E0FFBE6CAB68}" destId="{4898F24A-9247-3243-A01F-06144F7F5DAB}" srcOrd="1" destOrd="0" presId="urn:microsoft.com/office/officeart/2005/8/layout/default"/>
    <dgm:cxn modelId="{F992ACB6-025D-7549-9435-034D39BC33E5}" type="presParOf" srcId="{4421DE9E-B6C6-8F44-9CEE-E0FFBE6CAB68}" destId="{1C32E6FF-5C2A-3348-B70B-8CDE58C5F393}" srcOrd="2" destOrd="0" presId="urn:microsoft.com/office/officeart/2005/8/layout/default"/>
    <dgm:cxn modelId="{E8D5390C-0D6C-4341-BEB0-4C4BAC57EE85}" type="presParOf" srcId="{4421DE9E-B6C6-8F44-9CEE-E0FFBE6CAB68}" destId="{1DE28BC3-5638-E146-A3A5-8C12AF5848FE}" srcOrd="3" destOrd="0" presId="urn:microsoft.com/office/officeart/2005/8/layout/default"/>
    <dgm:cxn modelId="{C38EE19F-F227-B54F-BA1A-788EFC1ADE50}" type="presParOf" srcId="{4421DE9E-B6C6-8F44-9CEE-E0FFBE6CAB68}" destId="{5F8DA23B-1825-EF4A-B028-4D07F6080C10}" srcOrd="4" destOrd="0" presId="urn:microsoft.com/office/officeart/2005/8/layout/default"/>
    <dgm:cxn modelId="{CF84F451-5B87-CB49-BFBB-088374DF7B2C}" type="presParOf" srcId="{4421DE9E-B6C6-8F44-9CEE-E0FFBE6CAB68}" destId="{21DC76A9-90CF-C24C-8148-4ED3D8222020}" srcOrd="5" destOrd="0" presId="urn:microsoft.com/office/officeart/2005/8/layout/default"/>
    <dgm:cxn modelId="{16D0C0C7-B433-DE4F-A806-920352055184}" type="presParOf" srcId="{4421DE9E-B6C6-8F44-9CEE-E0FFBE6CAB68}" destId="{BA18498F-88C6-D746-82D9-9377459BF2E3}" srcOrd="6" destOrd="0" presId="urn:microsoft.com/office/officeart/2005/8/layout/default"/>
    <dgm:cxn modelId="{C992AD67-5DE5-D449-91F2-1004A6952BA6}" type="presParOf" srcId="{4421DE9E-B6C6-8F44-9CEE-E0FFBE6CAB68}" destId="{932ADAC1-06B7-C74D-91A4-65272A9B6350}" srcOrd="7" destOrd="0" presId="urn:microsoft.com/office/officeart/2005/8/layout/default"/>
    <dgm:cxn modelId="{70A66E7C-2E8A-9F41-8873-91B7DF940C72}" type="presParOf" srcId="{4421DE9E-B6C6-8F44-9CEE-E0FFBE6CAB68}" destId="{01F56C66-5D74-9344-B388-3ABE9875542D}" srcOrd="8" destOrd="0" presId="urn:microsoft.com/office/officeart/2005/8/layout/default"/>
    <dgm:cxn modelId="{5BC3CF13-B1B6-194C-83A5-F5942D58DA43}" type="presParOf" srcId="{4421DE9E-B6C6-8F44-9CEE-E0FFBE6CAB68}" destId="{39618865-5F62-0E4D-A927-3ADAAF052702}" srcOrd="9" destOrd="0" presId="urn:microsoft.com/office/officeart/2005/8/layout/default"/>
    <dgm:cxn modelId="{7E9151F5-2456-5C49-9247-1FF78F73E90C}" type="presParOf" srcId="{4421DE9E-B6C6-8F44-9CEE-E0FFBE6CAB68}" destId="{FBB47124-712F-AD4E-89AC-5F26722C781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38C223-BE9B-4F07-8509-C6F727BBFB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A352A3E-8965-4EE8-BA6E-48D26A9353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NoSQL databases are non-relational data management systems that are designed for storing, managing, and retrieving unstructured data.</a:t>
          </a:r>
          <a:endParaRPr lang="en-US"/>
        </a:p>
      </dgm:t>
    </dgm:pt>
    <dgm:pt modelId="{4AB8CAE5-1368-44CE-A5B0-237605036A39}" type="parTrans" cxnId="{054CACE2-7CCE-46D8-8C51-005B7AD09937}">
      <dgm:prSet/>
      <dgm:spPr/>
      <dgm:t>
        <a:bodyPr/>
        <a:lstStyle/>
        <a:p>
          <a:endParaRPr lang="en-US"/>
        </a:p>
      </dgm:t>
    </dgm:pt>
    <dgm:pt modelId="{381205CE-8BC5-40C9-AEF0-5E6DCF8263F7}" type="sibTrans" cxnId="{054CACE2-7CCE-46D8-8C51-005B7AD09937}">
      <dgm:prSet/>
      <dgm:spPr/>
      <dgm:t>
        <a:bodyPr/>
        <a:lstStyle/>
        <a:p>
          <a:endParaRPr lang="en-US"/>
        </a:p>
      </dgm:t>
    </dgm:pt>
    <dgm:pt modelId="{6D23D184-4338-479C-ABA7-C5FA9B47F5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NoSQL databases provide flexible schemas, horizontal scaling, and high availability.</a:t>
          </a:r>
          <a:endParaRPr lang="en-US"/>
        </a:p>
      </dgm:t>
    </dgm:pt>
    <dgm:pt modelId="{B9695325-C077-4BA7-986D-4D4DD882E9BA}" type="parTrans" cxnId="{27A4352C-4F97-45C3-AC67-47A83A1876D4}">
      <dgm:prSet/>
      <dgm:spPr/>
      <dgm:t>
        <a:bodyPr/>
        <a:lstStyle/>
        <a:p>
          <a:endParaRPr lang="en-US"/>
        </a:p>
      </dgm:t>
    </dgm:pt>
    <dgm:pt modelId="{ABD472EA-A413-456E-9289-B35E83E96A25}" type="sibTrans" cxnId="{27A4352C-4F97-45C3-AC67-47A83A1876D4}">
      <dgm:prSet/>
      <dgm:spPr/>
      <dgm:t>
        <a:bodyPr/>
        <a:lstStyle/>
        <a:p>
          <a:endParaRPr lang="en-US"/>
        </a:p>
      </dgm:t>
    </dgm:pt>
    <dgm:pt modelId="{A238917F-6978-42EB-B6DC-76A1F9D32389}" type="pres">
      <dgm:prSet presAssocID="{7B38C223-BE9B-4F07-8509-C6F727BBFBB8}" presName="root" presStyleCnt="0">
        <dgm:presLayoutVars>
          <dgm:dir/>
          <dgm:resizeHandles val="exact"/>
        </dgm:presLayoutVars>
      </dgm:prSet>
      <dgm:spPr/>
    </dgm:pt>
    <dgm:pt modelId="{64E466D4-C12A-4DF6-B875-8A1A72766521}" type="pres">
      <dgm:prSet presAssocID="{5A352A3E-8965-4EE8-BA6E-48D26A9353EC}" presName="compNode" presStyleCnt="0"/>
      <dgm:spPr/>
    </dgm:pt>
    <dgm:pt modelId="{89725269-5B5B-44A5-8C40-C9E9851C5724}" type="pres">
      <dgm:prSet presAssocID="{5A352A3E-8965-4EE8-BA6E-48D26A9353EC}" presName="bgRect" presStyleLbl="bgShp" presStyleIdx="0" presStyleCnt="2"/>
      <dgm:spPr/>
    </dgm:pt>
    <dgm:pt modelId="{60B75CD1-7122-4C44-9265-2942B4E82B16}" type="pres">
      <dgm:prSet presAssocID="{5A352A3E-8965-4EE8-BA6E-48D26A9353E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81D231-3279-40F1-85FC-6A39BAAE1EE7}" type="pres">
      <dgm:prSet presAssocID="{5A352A3E-8965-4EE8-BA6E-48D26A9353EC}" presName="spaceRect" presStyleCnt="0"/>
      <dgm:spPr/>
    </dgm:pt>
    <dgm:pt modelId="{CF1ABA12-EAC0-4E99-BBAC-E956156AF82B}" type="pres">
      <dgm:prSet presAssocID="{5A352A3E-8965-4EE8-BA6E-48D26A9353EC}" presName="parTx" presStyleLbl="revTx" presStyleIdx="0" presStyleCnt="2">
        <dgm:presLayoutVars>
          <dgm:chMax val="0"/>
          <dgm:chPref val="0"/>
        </dgm:presLayoutVars>
      </dgm:prSet>
      <dgm:spPr/>
    </dgm:pt>
    <dgm:pt modelId="{815ACCDB-935E-4313-9A80-C6D4491AF313}" type="pres">
      <dgm:prSet presAssocID="{381205CE-8BC5-40C9-AEF0-5E6DCF8263F7}" presName="sibTrans" presStyleCnt="0"/>
      <dgm:spPr/>
    </dgm:pt>
    <dgm:pt modelId="{57C39ABC-7D76-49E0-9D9C-89A7A2F092FC}" type="pres">
      <dgm:prSet presAssocID="{6D23D184-4338-479C-ABA7-C5FA9B47F5E6}" presName="compNode" presStyleCnt="0"/>
      <dgm:spPr/>
    </dgm:pt>
    <dgm:pt modelId="{E916D9FE-BA4A-43FF-B47B-714BB0A80631}" type="pres">
      <dgm:prSet presAssocID="{6D23D184-4338-479C-ABA7-C5FA9B47F5E6}" presName="bgRect" presStyleLbl="bgShp" presStyleIdx="1" presStyleCnt="2"/>
      <dgm:spPr/>
    </dgm:pt>
    <dgm:pt modelId="{D11B0F46-72B9-42A6-A581-8A78BC2C2DCD}" type="pres">
      <dgm:prSet presAssocID="{6D23D184-4338-479C-ABA7-C5FA9B47F5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994F0A9-14FB-460F-9441-8F582740E5A1}" type="pres">
      <dgm:prSet presAssocID="{6D23D184-4338-479C-ABA7-C5FA9B47F5E6}" presName="spaceRect" presStyleCnt="0"/>
      <dgm:spPr/>
    </dgm:pt>
    <dgm:pt modelId="{92DA06EE-D479-4D34-837C-473C60192787}" type="pres">
      <dgm:prSet presAssocID="{6D23D184-4338-479C-ABA7-C5FA9B47F5E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BCAC314-E84A-477F-837D-EF641AE26CEA}" type="presOf" srcId="{5A352A3E-8965-4EE8-BA6E-48D26A9353EC}" destId="{CF1ABA12-EAC0-4E99-BBAC-E956156AF82B}" srcOrd="0" destOrd="0" presId="urn:microsoft.com/office/officeart/2018/2/layout/IconVerticalSolidList"/>
    <dgm:cxn modelId="{6C6B1A2B-FD4D-4736-9471-CE7763028CC9}" type="presOf" srcId="{6D23D184-4338-479C-ABA7-C5FA9B47F5E6}" destId="{92DA06EE-D479-4D34-837C-473C60192787}" srcOrd="0" destOrd="0" presId="urn:microsoft.com/office/officeart/2018/2/layout/IconVerticalSolidList"/>
    <dgm:cxn modelId="{27A4352C-4F97-45C3-AC67-47A83A1876D4}" srcId="{7B38C223-BE9B-4F07-8509-C6F727BBFBB8}" destId="{6D23D184-4338-479C-ABA7-C5FA9B47F5E6}" srcOrd="1" destOrd="0" parTransId="{B9695325-C077-4BA7-986D-4D4DD882E9BA}" sibTransId="{ABD472EA-A413-456E-9289-B35E83E96A25}"/>
    <dgm:cxn modelId="{5DFA954C-34C7-4B3E-8196-8A72E7031EF8}" type="presOf" srcId="{7B38C223-BE9B-4F07-8509-C6F727BBFBB8}" destId="{A238917F-6978-42EB-B6DC-76A1F9D32389}" srcOrd="0" destOrd="0" presId="urn:microsoft.com/office/officeart/2018/2/layout/IconVerticalSolidList"/>
    <dgm:cxn modelId="{054CACE2-7CCE-46D8-8C51-005B7AD09937}" srcId="{7B38C223-BE9B-4F07-8509-C6F727BBFBB8}" destId="{5A352A3E-8965-4EE8-BA6E-48D26A9353EC}" srcOrd="0" destOrd="0" parTransId="{4AB8CAE5-1368-44CE-A5B0-237605036A39}" sibTransId="{381205CE-8BC5-40C9-AEF0-5E6DCF8263F7}"/>
    <dgm:cxn modelId="{E1DCDE66-30DC-4C9E-9369-8670DE747B0A}" type="presParOf" srcId="{A238917F-6978-42EB-B6DC-76A1F9D32389}" destId="{64E466D4-C12A-4DF6-B875-8A1A72766521}" srcOrd="0" destOrd="0" presId="urn:microsoft.com/office/officeart/2018/2/layout/IconVerticalSolidList"/>
    <dgm:cxn modelId="{2E5D3375-7706-43F2-9DC8-FDE94F79C1FD}" type="presParOf" srcId="{64E466D4-C12A-4DF6-B875-8A1A72766521}" destId="{89725269-5B5B-44A5-8C40-C9E9851C5724}" srcOrd="0" destOrd="0" presId="urn:microsoft.com/office/officeart/2018/2/layout/IconVerticalSolidList"/>
    <dgm:cxn modelId="{0C623F11-F7A8-402C-A524-6D5BC19DB181}" type="presParOf" srcId="{64E466D4-C12A-4DF6-B875-8A1A72766521}" destId="{60B75CD1-7122-4C44-9265-2942B4E82B16}" srcOrd="1" destOrd="0" presId="urn:microsoft.com/office/officeart/2018/2/layout/IconVerticalSolidList"/>
    <dgm:cxn modelId="{C9700FBA-EB24-425B-883C-3B6E77A4E207}" type="presParOf" srcId="{64E466D4-C12A-4DF6-B875-8A1A72766521}" destId="{3481D231-3279-40F1-85FC-6A39BAAE1EE7}" srcOrd="2" destOrd="0" presId="urn:microsoft.com/office/officeart/2018/2/layout/IconVerticalSolidList"/>
    <dgm:cxn modelId="{5930E35D-E0B5-45EC-A20E-7FEEF1B2FD66}" type="presParOf" srcId="{64E466D4-C12A-4DF6-B875-8A1A72766521}" destId="{CF1ABA12-EAC0-4E99-BBAC-E956156AF82B}" srcOrd="3" destOrd="0" presId="urn:microsoft.com/office/officeart/2018/2/layout/IconVerticalSolidList"/>
    <dgm:cxn modelId="{2C1DE71B-D772-4637-8BBD-91E86CFCE9C8}" type="presParOf" srcId="{A238917F-6978-42EB-B6DC-76A1F9D32389}" destId="{815ACCDB-935E-4313-9A80-C6D4491AF313}" srcOrd="1" destOrd="0" presId="urn:microsoft.com/office/officeart/2018/2/layout/IconVerticalSolidList"/>
    <dgm:cxn modelId="{1E59CF51-A1C6-4A55-93FD-8F087A4BCDA9}" type="presParOf" srcId="{A238917F-6978-42EB-B6DC-76A1F9D32389}" destId="{57C39ABC-7D76-49E0-9D9C-89A7A2F092FC}" srcOrd="2" destOrd="0" presId="urn:microsoft.com/office/officeart/2018/2/layout/IconVerticalSolidList"/>
    <dgm:cxn modelId="{8B2130DC-CDA8-4353-8BE9-D68D2B2FB349}" type="presParOf" srcId="{57C39ABC-7D76-49E0-9D9C-89A7A2F092FC}" destId="{E916D9FE-BA4A-43FF-B47B-714BB0A80631}" srcOrd="0" destOrd="0" presId="urn:microsoft.com/office/officeart/2018/2/layout/IconVerticalSolidList"/>
    <dgm:cxn modelId="{B36984D2-49AB-4978-A8D4-EAF71E659486}" type="presParOf" srcId="{57C39ABC-7D76-49E0-9D9C-89A7A2F092FC}" destId="{D11B0F46-72B9-42A6-A581-8A78BC2C2DCD}" srcOrd="1" destOrd="0" presId="urn:microsoft.com/office/officeart/2018/2/layout/IconVerticalSolidList"/>
    <dgm:cxn modelId="{F5E2EEF9-5E5E-495E-A8A7-B3214651312F}" type="presParOf" srcId="{57C39ABC-7D76-49E0-9D9C-89A7A2F092FC}" destId="{F994F0A9-14FB-460F-9441-8F582740E5A1}" srcOrd="2" destOrd="0" presId="urn:microsoft.com/office/officeart/2018/2/layout/IconVerticalSolidList"/>
    <dgm:cxn modelId="{D8DBD3D5-9F8E-4E71-A1E7-5928FA064050}" type="presParOf" srcId="{57C39ABC-7D76-49E0-9D9C-89A7A2F092FC}" destId="{92DA06EE-D479-4D34-837C-473C601927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0901DA-8C30-471A-BA4C-560CA6E6A4BD}" type="doc">
      <dgm:prSet loTypeId="urn:microsoft.com/office/officeart/2018/2/layout/IconCircle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3575227-F10F-41B5-8371-076E338FCE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Apache HBase is a column-oriented NoSQL database that provides random, real-time read/write access to big data.</a:t>
          </a:r>
          <a:endParaRPr lang="en-US"/>
        </a:p>
      </dgm:t>
    </dgm:pt>
    <dgm:pt modelId="{939E320C-9016-47AC-B16C-1E062AE17F97}" type="parTrans" cxnId="{FEBA7D77-E047-4174-A697-6FC38A5606B3}">
      <dgm:prSet/>
      <dgm:spPr/>
      <dgm:t>
        <a:bodyPr/>
        <a:lstStyle/>
        <a:p>
          <a:endParaRPr lang="en-US"/>
        </a:p>
      </dgm:t>
    </dgm:pt>
    <dgm:pt modelId="{927F4A42-5D3E-493F-85E6-443EBCD6A35F}" type="sibTrans" cxnId="{FEBA7D77-E047-4174-A697-6FC38A5606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F91D10-03A1-45D5-88FB-C8D1EE9D55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HBase operates on top of the Hadoop Distributed File System (HDFS) and is well-suited for sparse data sets, which are common in many big data use cases.</a:t>
          </a:r>
          <a:endParaRPr lang="en-US"/>
        </a:p>
      </dgm:t>
    </dgm:pt>
    <dgm:pt modelId="{980BAFA6-C6FA-4C06-95E0-17662CC41E39}" type="parTrans" cxnId="{0B289616-6145-4BB2-9073-101689D4CEDD}">
      <dgm:prSet/>
      <dgm:spPr/>
      <dgm:t>
        <a:bodyPr/>
        <a:lstStyle/>
        <a:p>
          <a:endParaRPr lang="en-US"/>
        </a:p>
      </dgm:t>
    </dgm:pt>
    <dgm:pt modelId="{1B6EE8B1-9B3E-48C4-873D-785874F45EA7}" type="sibTrans" cxnId="{0B289616-6145-4BB2-9073-101689D4CEDD}">
      <dgm:prSet/>
      <dgm:spPr/>
      <dgm:t>
        <a:bodyPr/>
        <a:lstStyle/>
        <a:p>
          <a:endParaRPr lang="en-US"/>
        </a:p>
      </dgm:t>
    </dgm:pt>
    <dgm:pt modelId="{B44B30A6-D2C9-4B84-B75A-270CC2A3B199}" type="pres">
      <dgm:prSet presAssocID="{470901DA-8C30-471A-BA4C-560CA6E6A4BD}" presName="root" presStyleCnt="0">
        <dgm:presLayoutVars>
          <dgm:dir/>
          <dgm:resizeHandles val="exact"/>
        </dgm:presLayoutVars>
      </dgm:prSet>
      <dgm:spPr/>
    </dgm:pt>
    <dgm:pt modelId="{6DE31ECC-10F4-43D7-BC92-C1727E85338F}" type="pres">
      <dgm:prSet presAssocID="{470901DA-8C30-471A-BA4C-560CA6E6A4BD}" presName="container" presStyleCnt="0">
        <dgm:presLayoutVars>
          <dgm:dir/>
          <dgm:resizeHandles val="exact"/>
        </dgm:presLayoutVars>
      </dgm:prSet>
      <dgm:spPr/>
    </dgm:pt>
    <dgm:pt modelId="{817283E5-D934-4E26-93AB-2731F69716B6}" type="pres">
      <dgm:prSet presAssocID="{23575227-F10F-41B5-8371-076E338FCEDA}" presName="compNode" presStyleCnt="0"/>
      <dgm:spPr/>
    </dgm:pt>
    <dgm:pt modelId="{BF2EEFAB-67B3-440D-9DD7-F88F78A95EC3}" type="pres">
      <dgm:prSet presAssocID="{23575227-F10F-41B5-8371-076E338FCEDA}" presName="iconBgRect" presStyleLbl="bgShp" presStyleIdx="0" presStyleCnt="2"/>
      <dgm:spPr/>
    </dgm:pt>
    <dgm:pt modelId="{83B3439E-9E87-453C-A3AA-66C688514668}" type="pres">
      <dgm:prSet presAssocID="{23575227-F10F-41B5-8371-076E338FCE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5D2A67-0F9F-4B3B-908A-704B8826DC1A}" type="pres">
      <dgm:prSet presAssocID="{23575227-F10F-41B5-8371-076E338FCEDA}" presName="spaceRect" presStyleCnt="0"/>
      <dgm:spPr/>
    </dgm:pt>
    <dgm:pt modelId="{2AC953D5-68CE-4CF4-8ADF-0139EA0704AE}" type="pres">
      <dgm:prSet presAssocID="{23575227-F10F-41B5-8371-076E338FCEDA}" presName="textRect" presStyleLbl="revTx" presStyleIdx="0" presStyleCnt="2">
        <dgm:presLayoutVars>
          <dgm:chMax val="1"/>
          <dgm:chPref val="1"/>
        </dgm:presLayoutVars>
      </dgm:prSet>
      <dgm:spPr/>
    </dgm:pt>
    <dgm:pt modelId="{3478623B-FD94-4032-A954-FE6996671FA7}" type="pres">
      <dgm:prSet presAssocID="{927F4A42-5D3E-493F-85E6-443EBCD6A35F}" presName="sibTrans" presStyleLbl="sibTrans2D1" presStyleIdx="0" presStyleCnt="0"/>
      <dgm:spPr/>
    </dgm:pt>
    <dgm:pt modelId="{45FE4C1E-8B66-46D1-B399-00C095E44056}" type="pres">
      <dgm:prSet presAssocID="{09F91D10-03A1-45D5-88FB-C8D1EE9D55AB}" presName="compNode" presStyleCnt="0"/>
      <dgm:spPr/>
    </dgm:pt>
    <dgm:pt modelId="{B469F4F4-ECA6-48D6-B594-85F0E5FB18D5}" type="pres">
      <dgm:prSet presAssocID="{09F91D10-03A1-45D5-88FB-C8D1EE9D55AB}" presName="iconBgRect" presStyleLbl="bgShp" presStyleIdx="1" presStyleCnt="2"/>
      <dgm:spPr/>
    </dgm:pt>
    <dgm:pt modelId="{9357D8A4-8578-44EF-B301-BA22A2AA332A}" type="pres">
      <dgm:prSet presAssocID="{09F91D10-03A1-45D5-88FB-C8D1EE9D55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3FF4B36-1965-453C-B367-3A253BDEA24F}" type="pres">
      <dgm:prSet presAssocID="{09F91D10-03A1-45D5-88FB-C8D1EE9D55AB}" presName="spaceRect" presStyleCnt="0"/>
      <dgm:spPr/>
    </dgm:pt>
    <dgm:pt modelId="{3C99BB86-3704-4B9F-8D97-0E9A4BEAFF39}" type="pres">
      <dgm:prSet presAssocID="{09F91D10-03A1-45D5-88FB-C8D1EE9D55A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971F07-9068-4846-8D26-BAEA874BB28F}" type="presOf" srcId="{23575227-F10F-41B5-8371-076E338FCEDA}" destId="{2AC953D5-68CE-4CF4-8ADF-0139EA0704AE}" srcOrd="0" destOrd="0" presId="urn:microsoft.com/office/officeart/2018/2/layout/IconCircleList"/>
    <dgm:cxn modelId="{0B289616-6145-4BB2-9073-101689D4CEDD}" srcId="{470901DA-8C30-471A-BA4C-560CA6E6A4BD}" destId="{09F91D10-03A1-45D5-88FB-C8D1EE9D55AB}" srcOrd="1" destOrd="0" parTransId="{980BAFA6-C6FA-4C06-95E0-17662CC41E39}" sibTransId="{1B6EE8B1-9B3E-48C4-873D-785874F45EA7}"/>
    <dgm:cxn modelId="{8DD0916C-7DB6-48F2-A296-C6266A44C40D}" type="presOf" srcId="{470901DA-8C30-471A-BA4C-560CA6E6A4BD}" destId="{B44B30A6-D2C9-4B84-B75A-270CC2A3B199}" srcOrd="0" destOrd="0" presId="urn:microsoft.com/office/officeart/2018/2/layout/IconCircleList"/>
    <dgm:cxn modelId="{FEBA7D77-E047-4174-A697-6FC38A5606B3}" srcId="{470901DA-8C30-471A-BA4C-560CA6E6A4BD}" destId="{23575227-F10F-41B5-8371-076E338FCEDA}" srcOrd="0" destOrd="0" parTransId="{939E320C-9016-47AC-B16C-1E062AE17F97}" sibTransId="{927F4A42-5D3E-493F-85E6-443EBCD6A35F}"/>
    <dgm:cxn modelId="{C95B0B7E-81C7-479F-A47F-16DBF1FD3295}" type="presOf" srcId="{09F91D10-03A1-45D5-88FB-C8D1EE9D55AB}" destId="{3C99BB86-3704-4B9F-8D97-0E9A4BEAFF39}" srcOrd="0" destOrd="0" presId="urn:microsoft.com/office/officeart/2018/2/layout/IconCircleList"/>
    <dgm:cxn modelId="{CE574CB7-4F2C-44DC-AE2D-359809AED17C}" type="presOf" srcId="{927F4A42-5D3E-493F-85E6-443EBCD6A35F}" destId="{3478623B-FD94-4032-A954-FE6996671FA7}" srcOrd="0" destOrd="0" presId="urn:microsoft.com/office/officeart/2018/2/layout/IconCircleList"/>
    <dgm:cxn modelId="{5EEB7051-5ADE-4657-8DE4-48E4A895F793}" type="presParOf" srcId="{B44B30A6-D2C9-4B84-B75A-270CC2A3B199}" destId="{6DE31ECC-10F4-43D7-BC92-C1727E85338F}" srcOrd="0" destOrd="0" presId="urn:microsoft.com/office/officeart/2018/2/layout/IconCircleList"/>
    <dgm:cxn modelId="{8D89FE67-6E84-43A5-B0C7-CB6DAA11C15B}" type="presParOf" srcId="{6DE31ECC-10F4-43D7-BC92-C1727E85338F}" destId="{817283E5-D934-4E26-93AB-2731F69716B6}" srcOrd="0" destOrd="0" presId="urn:microsoft.com/office/officeart/2018/2/layout/IconCircleList"/>
    <dgm:cxn modelId="{D79D3D75-C5C7-4DD8-B7F4-67C1E3C05D24}" type="presParOf" srcId="{817283E5-D934-4E26-93AB-2731F69716B6}" destId="{BF2EEFAB-67B3-440D-9DD7-F88F78A95EC3}" srcOrd="0" destOrd="0" presId="urn:microsoft.com/office/officeart/2018/2/layout/IconCircleList"/>
    <dgm:cxn modelId="{4E5E9E79-A7FA-4DA7-8116-0B7CC39890A3}" type="presParOf" srcId="{817283E5-D934-4E26-93AB-2731F69716B6}" destId="{83B3439E-9E87-453C-A3AA-66C688514668}" srcOrd="1" destOrd="0" presId="urn:microsoft.com/office/officeart/2018/2/layout/IconCircleList"/>
    <dgm:cxn modelId="{7198547D-A7C2-4920-86B9-3F992674449D}" type="presParOf" srcId="{817283E5-D934-4E26-93AB-2731F69716B6}" destId="{EA5D2A67-0F9F-4B3B-908A-704B8826DC1A}" srcOrd="2" destOrd="0" presId="urn:microsoft.com/office/officeart/2018/2/layout/IconCircleList"/>
    <dgm:cxn modelId="{FCB6B2D1-5A60-49A0-93A8-3E806EFBD5DC}" type="presParOf" srcId="{817283E5-D934-4E26-93AB-2731F69716B6}" destId="{2AC953D5-68CE-4CF4-8ADF-0139EA0704AE}" srcOrd="3" destOrd="0" presId="urn:microsoft.com/office/officeart/2018/2/layout/IconCircleList"/>
    <dgm:cxn modelId="{02781B09-C6B8-4C01-A68F-1713B7755950}" type="presParOf" srcId="{6DE31ECC-10F4-43D7-BC92-C1727E85338F}" destId="{3478623B-FD94-4032-A954-FE6996671FA7}" srcOrd="1" destOrd="0" presId="urn:microsoft.com/office/officeart/2018/2/layout/IconCircleList"/>
    <dgm:cxn modelId="{571DBC8C-2EC9-4BCD-90DE-F5FC0BA6B4E1}" type="presParOf" srcId="{6DE31ECC-10F4-43D7-BC92-C1727E85338F}" destId="{45FE4C1E-8B66-46D1-B399-00C095E44056}" srcOrd="2" destOrd="0" presId="urn:microsoft.com/office/officeart/2018/2/layout/IconCircleList"/>
    <dgm:cxn modelId="{3179D295-7A5D-4CFC-A681-870A1569E9A7}" type="presParOf" srcId="{45FE4C1E-8B66-46D1-B399-00C095E44056}" destId="{B469F4F4-ECA6-48D6-B594-85F0E5FB18D5}" srcOrd="0" destOrd="0" presId="urn:microsoft.com/office/officeart/2018/2/layout/IconCircleList"/>
    <dgm:cxn modelId="{4077E4F6-2083-452C-B401-E92C3DE7E2EB}" type="presParOf" srcId="{45FE4C1E-8B66-46D1-B399-00C095E44056}" destId="{9357D8A4-8578-44EF-B301-BA22A2AA332A}" srcOrd="1" destOrd="0" presId="urn:microsoft.com/office/officeart/2018/2/layout/IconCircleList"/>
    <dgm:cxn modelId="{EEAFEEAE-1653-4AFB-BE39-A896F1C5FF0F}" type="presParOf" srcId="{45FE4C1E-8B66-46D1-B399-00C095E44056}" destId="{23FF4B36-1965-453C-B367-3A253BDEA24F}" srcOrd="2" destOrd="0" presId="urn:microsoft.com/office/officeart/2018/2/layout/IconCircleList"/>
    <dgm:cxn modelId="{9942600C-577E-4021-9BFF-112FFA717994}" type="presParOf" srcId="{45FE4C1E-8B66-46D1-B399-00C095E44056}" destId="{3C99BB86-3704-4B9F-8D97-0E9A4BEAFF3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1844C2-1248-4B9D-8BA6-C877EB497107}" type="doc">
      <dgm:prSet loTypeId="urn:microsoft.com/office/officeart/2005/8/layout/process5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1FBEEDF1-D9F5-4D62-A8A4-CFD675E80675}">
      <dgm:prSet/>
      <dgm:spPr/>
      <dgm:t>
        <a:bodyPr/>
        <a:lstStyle/>
        <a:p>
          <a:r>
            <a:rPr lang="en-US" b="0" i="0"/>
            <a:t>HBase follows a master-slave architecture where one HMaster node manages multiple RegionServer nodes.</a:t>
          </a:r>
          <a:endParaRPr lang="en-US"/>
        </a:p>
      </dgm:t>
    </dgm:pt>
    <dgm:pt modelId="{F0B0BBE1-789A-4E10-BEF5-488B19D921DA}" type="parTrans" cxnId="{2F301127-7719-484C-BA3E-7932FBA98BFB}">
      <dgm:prSet/>
      <dgm:spPr/>
      <dgm:t>
        <a:bodyPr/>
        <a:lstStyle/>
        <a:p>
          <a:endParaRPr lang="en-US"/>
        </a:p>
      </dgm:t>
    </dgm:pt>
    <dgm:pt modelId="{0A96A986-38B8-42EC-BBBF-415A4717DFD9}" type="sibTrans" cxnId="{2F301127-7719-484C-BA3E-7932FBA98BFB}">
      <dgm:prSet/>
      <dgm:spPr/>
      <dgm:t>
        <a:bodyPr/>
        <a:lstStyle/>
        <a:p>
          <a:endParaRPr lang="en-US"/>
        </a:p>
      </dgm:t>
    </dgm:pt>
    <dgm:pt modelId="{D2ED2F6E-E5D2-4382-810D-D23E49E3F606}">
      <dgm:prSet/>
      <dgm:spPr/>
      <dgm:t>
        <a:bodyPr/>
        <a:lstStyle/>
        <a:p>
          <a:r>
            <a:rPr lang="en-US" b="0" i="0" dirty="0"/>
            <a:t>The </a:t>
          </a:r>
          <a:r>
            <a:rPr lang="en-US" b="0" i="0" dirty="0" err="1"/>
            <a:t>HMaster</a:t>
          </a:r>
          <a:r>
            <a:rPr lang="en-US" b="0" i="0" dirty="0"/>
            <a:t> is responsible for monitoring all </a:t>
          </a:r>
          <a:r>
            <a:rPr lang="en-US" b="0" i="0" dirty="0" err="1"/>
            <a:t>RegionServer</a:t>
          </a:r>
          <a:r>
            <a:rPr lang="en-US" b="0" i="0" dirty="0"/>
            <a:t> instances in a cluster, and it acts as a load balancer and handler for region transitions.</a:t>
          </a:r>
          <a:endParaRPr lang="en-US" dirty="0"/>
        </a:p>
      </dgm:t>
    </dgm:pt>
    <dgm:pt modelId="{0B1F2467-3D36-4A3A-A301-258341466278}" type="parTrans" cxnId="{63E05BD6-619D-48D2-B8AD-04345F7897EB}">
      <dgm:prSet/>
      <dgm:spPr/>
      <dgm:t>
        <a:bodyPr/>
        <a:lstStyle/>
        <a:p>
          <a:endParaRPr lang="en-US"/>
        </a:p>
      </dgm:t>
    </dgm:pt>
    <dgm:pt modelId="{F8507A8A-5EEF-46B6-88CF-446C091A0F82}" type="sibTrans" cxnId="{63E05BD6-619D-48D2-B8AD-04345F7897EB}">
      <dgm:prSet/>
      <dgm:spPr/>
      <dgm:t>
        <a:bodyPr/>
        <a:lstStyle/>
        <a:p>
          <a:endParaRPr lang="en-US"/>
        </a:p>
      </dgm:t>
    </dgm:pt>
    <dgm:pt modelId="{6309BCF7-3802-4CCB-84FD-6D12EDE4786A}">
      <dgm:prSet/>
      <dgm:spPr/>
      <dgm:t>
        <a:bodyPr/>
        <a:lstStyle/>
        <a:p>
          <a:r>
            <a:rPr lang="en-US" b="0" i="0"/>
            <a:t>Each RegionServer manages several Regions, each representing a range of rows in a table.</a:t>
          </a:r>
          <a:endParaRPr lang="en-US"/>
        </a:p>
      </dgm:t>
    </dgm:pt>
    <dgm:pt modelId="{80EBC19B-9AAD-41E2-B4D0-2F3A9B83C334}" type="parTrans" cxnId="{1F786585-3DB0-45CB-9B8E-FA0CA319ABB8}">
      <dgm:prSet/>
      <dgm:spPr/>
      <dgm:t>
        <a:bodyPr/>
        <a:lstStyle/>
        <a:p>
          <a:endParaRPr lang="en-US"/>
        </a:p>
      </dgm:t>
    </dgm:pt>
    <dgm:pt modelId="{17CE2513-5845-474C-A368-2B5E49D6B291}" type="sibTrans" cxnId="{1F786585-3DB0-45CB-9B8E-FA0CA319ABB8}">
      <dgm:prSet/>
      <dgm:spPr/>
      <dgm:t>
        <a:bodyPr/>
        <a:lstStyle/>
        <a:p>
          <a:endParaRPr lang="en-US"/>
        </a:p>
      </dgm:t>
    </dgm:pt>
    <dgm:pt modelId="{45AEE5DE-1A22-E440-8A9A-9DF47C54CBFD}" type="pres">
      <dgm:prSet presAssocID="{481844C2-1248-4B9D-8BA6-C877EB497107}" presName="diagram" presStyleCnt="0">
        <dgm:presLayoutVars>
          <dgm:dir/>
          <dgm:resizeHandles val="exact"/>
        </dgm:presLayoutVars>
      </dgm:prSet>
      <dgm:spPr/>
    </dgm:pt>
    <dgm:pt modelId="{D03509A6-D36F-814D-BD7A-CD0AD97A4EC4}" type="pres">
      <dgm:prSet presAssocID="{1FBEEDF1-D9F5-4D62-A8A4-CFD675E80675}" presName="node" presStyleLbl="node1" presStyleIdx="0" presStyleCnt="3">
        <dgm:presLayoutVars>
          <dgm:bulletEnabled val="1"/>
        </dgm:presLayoutVars>
      </dgm:prSet>
      <dgm:spPr/>
    </dgm:pt>
    <dgm:pt modelId="{A77184C5-9C61-494F-AB24-BA6E5C6BC649}" type="pres">
      <dgm:prSet presAssocID="{0A96A986-38B8-42EC-BBBF-415A4717DFD9}" presName="sibTrans" presStyleLbl="sibTrans2D1" presStyleIdx="0" presStyleCnt="2"/>
      <dgm:spPr/>
    </dgm:pt>
    <dgm:pt modelId="{90A43895-9B77-F843-BA57-A7CDBEDE0340}" type="pres">
      <dgm:prSet presAssocID="{0A96A986-38B8-42EC-BBBF-415A4717DFD9}" presName="connectorText" presStyleLbl="sibTrans2D1" presStyleIdx="0" presStyleCnt="2"/>
      <dgm:spPr/>
    </dgm:pt>
    <dgm:pt modelId="{EA036D7D-BDA5-B64B-8E91-366CEC049F64}" type="pres">
      <dgm:prSet presAssocID="{D2ED2F6E-E5D2-4382-810D-D23E49E3F606}" presName="node" presStyleLbl="node1" presStyleIdx="1" presStyleCnt="3">
        <dgm:presLayoutVars>
          <dgm:bulletEnabled val="1"/>
        </dgm:presLayoutVars>
      </dgm:prSet>
      <dgm:spPr/>
    </dgm:pt>
    <dgm:pt modelId="{8FCFA225-86C1-F841-874B-01C28B2D3AA1}" type="pres">
      <dgm:prSet presAssocID="{F8507A8A-5EEF-46B6-88CF-446C091A0F82}" presName="sibTrans" presStyleLbl="sibTrans2D1" presStyleIdx="1" presStyleCnt="2"/>
      <dgm:spPr/>
    </dgm:pt>
    <dgm:pt modelId="{24E9207C-BBF8-9A41-BC90-5BBB333F53B7}" type="pres">
      <dgm:prSet presAssocID="{F8507A8A-5EEF-46B6-88CF-446C091A0F82}" presName="connectorText" presStyleLbl="sibTrans2D1" presStyleIdx="1" presStyleCnt="2"/>
      <dgm:spPr/>
    </dgm:pt>
    <dgm:pt modelId="{C53FF3A2-1611-8246-8207-62DA4059D20A}" type="pres">
      <dgm:prSet presAssocID="{6309BCF7-3802-4CCB-84FD-6D12EDE4786A}" presName="node" presStyleLbl="node1" presStyleIdx="2" presStyleCnt="3">
        <dgm:presLayoutVars>
          <dgm:bulletEnabled val="1"/>
        </dgm:presLayoutVars>
      </dgm:prSet>
      <dgm:spPr/>
    </dgm:pt>
  </dgm:ptLst>
  <dgm:cxnLst>
    <dgm:cxn modelId="{D8437408-2E91-8545-8ACA-4A165C4D2AA4}" type="presOf" srcId="{D2ED2F6E-E5D2-4382-810D-D23E49E3F606}" destId="{EA036D7D-BDA5-B64B-8E91-366CEC049F64}" srcOrd="0" destOrd="0" presId="urn:microsoft.com/office/officeart/2005/8/layout/process5"/>
    <dgm:cxn modelId="{2F301127-7719-484C-BA3E-7932FBA98BFB}" srcId="{481844C2-1248-4B9D-8BA6-C877EB497107}" destId="{1FBEEDF1-D9F5-4D62-A8A4-CFD675E80675}" srcOrd="0" destOrd="0" parTransId="{F0B0BBE1-789A-4E10-BEF5-488B19D921DA}" sibTransId="{0A96A986-38B8-42EC-BBBF-415A4717DFD9}"/>
    <dgm:cxn modelId="{26754E39-0852-1D41-9BB0-667148548FA0}" type="presOf" srcId="{1FBEEDF1-D9F5-4D62-A8A4-CFD675E80675}" destId="{D03509A6-D36F-814D-BD7A-CD0AD97A4EC4}" srcOrd="0" destOrd="0" presId="urn:microsoft.com/office/officeart/2005/8/layout/process5"/>
    <dgm:cxn modelId="{1F786585-3DB0-45CB-9B8E-FA0CA319ABB8}" srcId="{481844C2-1248-4B9D-8BA6-C877EB497107}" destId="{6309BCF7-3802-4CCB-84FD-6D12EDE4786A}" srcOrd="2" destOrd="0" parTransId="{80EBC19B-9AAD-41E2-B4D0-2F3A9B83C334}" sibTransId="{17CE2513-5845-474C-A368-2B5E49D6B291}"/>
    <dgm:cxn modelId="{83B551A2-CD08-494D-BAF1-0F7AE3669CE0}" type="presOf" srcId="{0A96A986-38B8-42EC-BBBF-415A4717DFD9}" destId="{A77184C5-9C61-494F-AB24-BA6E5C6BC649}" srcOrd="0" destOrd="0" presId="urn:microsoft.com/office/officeart/2005/8/layout/process5"/>
    <dgm:cxn modelId="{291421BF-3E43-8145-9E20-DDB947CA30E9}" type="presOf" srcId="{6309BCF7-3802-4CCB-84FD-6D12EDE4786A}" destId="{C53FF3A2-1611-8246-8207-62DA4059D20A}" srcOrd="0" destOrd="0" presId="urn:microsoft.com/office/officeart/2005/8/layout/process5"/>
    <dgm:cxn modelId="{15703CCB-E646-7245-BD00-364F3F787573}" type="presOf" srcId="{F8507A8A-5EEF-46B6-88CF-446C091A0F82}" destId="{8FCFA225-86C1-F841-874B-01C28B2D3AA1}" srcOrd="0" destOrd="0" presId="urn:microsoft.com/office/officeart/2005/8/layout/process5"/>
    <dgm:cxn modelId="{63E05BD6-619D-48D2-B8AD-04345F7897EB}" srcId="{481844C2-1248-4B9D-8BA6-C877EB497107}" destId="{D2ED2F6E-E5D2-4382-810D-D23E49E3F606}" srcOrd="1" destOrd="0" parTransId="{0B1F2467-3D36-4A3A-A301-258341466278}" sibTransId="{F8507A8A-5EEF-46B6-88CF-446C091A0F82}"/>
    <dgm:cxn modelId="{3C51EFD6-ADD9-204F-8D2E-A77228D5F870}" type="presOf" srcId="{F8507A8A-5EEF-46B6-88CF-446C091A0F82}" destId="{24E9207C-BBF8-9A41-BC90-5BBB333F53B7}" srcOrd="1" destOrd="0" presId="urn:microsoft.com/office/officeart/2005/8/layout/process5"/>
    <dgm:cxn modelId="{45A14DE0-992E-8147-90A1-560B4B5C0425}" type="presOf" srcId="{481844C2-1248-4B9D-8BA6-C877EB497107}" destId="{45AEE5DE-1A22-E440-8A9A-9DF47C54CBFD}" srcOrd="0" destOrd="0" presId="urn:microsoft.com/office/officeart/2005/8/layout/process5"/>
    <dgm:cxn modelId="{C3BEE1EF-7580-EE4C-BC38-812CDF64609A}" type="presOf" srcId="{0A96A986-38B8-42EC-BBBF-415A4717DFD9}" destId="{90A43895-9B77-F843-BA57-A7CDBEDE0340}" srcOrd="1" destOrd="0" presId="urn:microsoft.com/office/officeart/2005/8/layout/process5"/>
    <dgm:cxn modelId="{2E2A7A9A-1F32-9649-B922-60EB342E33B2}" type="presParOf" srcId="{45AEE5DE-1A22-E440-8A9A-9DF47C54CBFD}" destId="{D03509A6-D36F-814D-BD7A-CD0AD97A4EC4}" srcOrd="0" destOrd="0" presId="urn:microsoft.com/office/officeart/2005/8/layout/process5"/>
    <dgm:cxn modelId="{D0C103E2-3333-1C48-A86F-7F320B621C70}" type="presParOf" srcId="{45AEE5DE-1A22-E440-8A9A-9DF47C54CBFD}" destId="{A77184C5-9C61-494F-AB24-BA6E5C6BC649}" srcOrd="1" destOrd="0" presId="urn:microsoft.com/office/officeart/2005/8/layout/process5"/>
    <dgm:cxn modelId="{13E60B59-CA28-5746-A165-395370D44211}" type="presParOf" srcId="{A77184C5-9C61-494F-AB24-BA6E5C6BC649}" destId="{90A43895-9B77-F843-BA57-A7CDBEDE0340}" srcOrd="0" destOrd="0" presId="urn:microsoft.com/office/officeart/2005/8/layout/process5"/>
    <dgm:cxn modelId="{89C722D5-A3E5-CE4B-A345-26455E6A75F2}" type="presParOf" srcId="{45AEE5DE-1A22-E440-8A9A-9DF47C54CBFD}" destId="{EA036D7D-BDA5-B64B-8E91-366CEC049F64}" srcOrd="2" destOrd="0" presId="urn:microsoft.com/office/officeart/2005/8/layout/process5"/>
    <dgm:cxn modelId="{4ACF0A40-2189-384F-9F33-C8817965B2A5}" type="presParOf" srcId="{45AEE5DE-1A22-E440-8A9A-9DF47C54CBFD}" destId="{8FCFA225-86C1-F841-874B-01C28B2D3AA1}" srcOrd="3" destOrd="0" presId="urn:microsoft.com/office/officeart/2005/8/layout/process5"/>
    <dgm:cxn modelId="{2ADBF493-A470-7842-9AFB-AACF88C282AA}" type="presParOf" srcId="{8FCFA225-86C1-F841-874B-01C28B2D3AA1}" destId="{24E9207C-BBF8-9A41-BC90-5BBB333F53B7}" srcOrd="0" destOrd="0" presId="urn:microsoft.com/office/officeart/2005/8/layout/process5"/>
    <dgm:cxn modelId="{A0DF5614-59E6-E943-A548-7240F76595DA}" type="presParOf" srcId="{45AEE5DE-1A22-E440-8A9A-9DF47C54CBFD}" destId="{C53FF3A2-1611-8246-8207-62DA4059D20A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507B10-5596-4417-833D-2E4EE3E332DD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080B75F-4D4E-44D5-A5BD-C3F886CBB34A}">
      <dgm:prSet/>
      <dgm:spPr/>
      <dgm:t>
        <a:bodyPr/>
        <a:lstStyle/>
        <a:p>
          <a:r>
            <a:rPr lang="en-US" b="0" i="0"/>
            <a:t>In HBase, a row key is the identifier for a row in a table.</a:t>
          </a:r>
          <a:endParaRPr lang="en-US"/>
        </a:p>
      </dgm:t>
    </dgm:pt>
    <dgm:pt modelId="{6346EE8A-4333-4744-9A3D-2C6A8E83B6B4}" type="parTrans" cxnId="{D9B8D7DF-EDD7-4705-A043-B827678593BE}">
      <dgm:prSet/>
      <dgm:spPr/>
      <dgm:t>
        <a:bodyPr/>
        <a:lstStyle/>
        <a:p>
          <a:endParaRPr lang="en-US"/>
        </a:p>
      </dgm:t>
    </dgm:pt>
    <dgm:pt modelId="{9786AF1B-9A86-423B-9B45-A847163DA09B}" type="sibTrans" cxnId="{D9B8D7DF-EDD7-4705-A043-B827678593BE}">
      <dgm:prSet/>
      <dgm:spPr/>
      <dgm:t>
        <a:bodyPr/>
        <a:lstStyle/>
        <a:p>
          <a:endParaRPr lang="en-US"/>
        </a:p>
      </dgm:t>
    </dgm:pt>
    <dgm:pt modelId="{1B6E8819-20EA-420A-895C-5CE2C7B58B39}">
      <dgm:prSet/>
      <dgm:spPr/>
      <dgm:t>
        <a:bodyPr/>
        <a:lstStyle/>
        <a:p>
          <a:r>
            <a:rPr lang="en-US" b="0" i="0"/>
            <a:t>Proper row key design is critical because HBase stores table data in lexicographically sorted order by row key.</a:t>
          </a:r>
          <a:endParaRPr lang="en-US"/>
        </a:p>
      </dgm:t>
    </dgm:pt>
    <dgm:pt modelId="{3B76D591-205C-4AC0-9C7E-4EDD43D94B42}" type="parTrans" cxnId="{AD49F69B-C5E9-4D13-AF49-48B83314659D}">
      <dgm:prSet/>
      <dgm:spPr/>
      <dgm:t>
        <a:bodyPr/>
        <a:lstStyle/>
        <a:p>
          <a:endParaRPr lang="en-US"/>
        </a:p>
      </dgm:t>
    </dgm:pt>
    <dgm:pt modelId="{5FB12346-0722-42EE-9729-7638FCBCE4B5}" type="sibTrans" cxnId="{AD49F69B-C5E9-4D13-AF49-48B83314659D}">
      <dgm:prSet/>
      <dgm:spPr/>
      <dgm:t>
        <a:bodyPr/>
        <a:lstStyle/>
        <a:p>
          <a:endParaRPr lang="en-US"/>
        </a:p>
      </dgm:t>
    </dgm:pt>
    <dgm:pt modelId="{AC4747BF-C5B9-4CF2-AAD9-C65882711418}">
      <dgm:prSet/>
      <dgm:spPr/>
      <dgm:t>
        <a:bodyPr/>
        <a:lstStyle/>
        <a:p>
          <a:r>
            <a:rPr lang="en-US" b="0" i="0"/>
            <a:t>By ensuring that related data share a common row key prefix, you can retrieve such data in a single query, thereby enhancing the read performance.</a:t>
          </a:r>
          <a:endParaRPr lang="en-US"/>
        </a:p>
      </dgm:t>
    </dgm:pt>
    <dgm:pt modelId="{85E0C842-65C8-4E07-B52B-6B7BD8873674}" type="parTrans" cxnId="{64399178-386E-44CC-A83A-A8F2D6F5DA53}">
      <dgm:prSet/>
      <dgm:spPr/>
      <dgm:t>
        <a:bodyPr/>
        <a:lstStyle/>
        <a:p>
          <a:endParaRPr lang="en-US"/>
        </a:p>
      </dgm:t>
    </dgm:pt>
    <dgm:pt modelId="{43E8C7D5-A995-474E-9C67-A1D46DBE8906}" type="sibTrans" cxnId="{64399178-386E-44CC-A83A-A8F2D6F5DA53}">
      <dgm:prSet/>
      <dgm:spPr/>
      <dgm:t>
        <a:bodyPr/>
        <a:lstStyle/>
        <a:p>
          <a:endParaRPr lang="en-US"/>
        </a:p>
      </dgm:t>
    </dgm:pt>
    <dgm:pt modelId="{B7186E45-AD53-4172-8543-F2F6E9075C93}">
      <dgm:prSet/>
      <dgm:spPr/>
      <dgm:t>
        <a:bodyPr/>
        <a:lstStyle/>
        <a:p>
          <a:r>
            <a:rPr lang="en-US" b="0" i="0"/>
            <a:t>Hashing, salting, and concatenation are common techniques for row key design.</a:t>
          </a:r>
          <a:endParaRPr lang="en-US"/>
        </a:p>
      </dgm:t>
    </dgm:pt>
    <dgm:pt modelId="{2B0CAFB0-FF4C-4598-B2B9-B499913EACC2}" type="parTrans" cxnId="{E0EB3B3D-9C55-424A-82AB-6BD40D2AE88F}">
      <dgm:prSet/>
      <dgm:spPr/>
      <dgm:t>
        <a:bodyPr/>
        <a:lstStyle/>
        <a:p>
          <a:endParaRPr lang="en-US"/>
        </a:p>
      </dgm:t>
    </dgm:pt>
    <dgm:pt modelId="{4B167132-6595-4D73-8357-DEB0BE22E53A}" type="sibTrans" cxnId="{E0EB3B3D-9C55-424A-82AB-6BD40D2AE88F}">
      <dgm:prSet/>
      <dgm:spPr/>
      <dgm:t>
        <a:bodyPr/>
        <a:lstStyle/>
        <a:p>
          <a:endParaRPr lang="en-US"/>
        </a:p>
      </dgm:t>
    </dgm:pt>
    <dgm:pt modelId="{836B61E8-9209-1D4A-AD78-357000D605D6}" type="pres">
      <dgm:prSet presAssocID="{FE507B10-5596-4417-833D-2E4EE3E332DD}" presName="linear" presStyleCnt="0">
        <dgm:presLayoutVars>
          <dgm:animLvl val="lvl"/>
          <dgm:resizeHandles val="exact"/>
        </dgm:presLayoutVars>
      </dgm:prSet>
      <dgm:spPr/>
    </dgm:pt>
    <dgm:pt modelId="{69221A54-743C-034E-A728-08CA09B057B7}" type="pres">
      <dgm:prSet presAssocID="{9080B75F-4D4E-44D5-A5BD-C3F886CBB3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C3319C-BB14-5648-BD16-C50F32A72065}" type="pres">
      <dgm:prSet presAssocID="{9786AF1B-9A86-423B-9B45-A847163DA09B}" presName="spacer" presStyleCnt="0"/>
      <dgm:spPr/>
    </dgm:pt>
    <dgm:pt modelId="{2893BE73-B284-3D42-ADD4-3862B5DC405B}" type="pres">
      <dgm:prSet presAssocID="{1B6E8819-20EA-420A-895C-5CE2C7B58B3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1F736C-B792-7540-AAA2-E696911B5A3D}" type="pres">
      <dgm:prSet presAssocID="{5FB12346-0722-42EE-9729-7638FCBCE4B5}" presName="spacer" presStyleCnt="0"/>
      <dgm:spPr/>
    </dgm:pt>
    <dgm:pt modelId="{A2378B85-EE1B-1241-985D-95984B94A77C}" type="pres">
      <dgm:prSet presAssocID="{AC4747BF-C5B9-4CF2-AAD9-C658827114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708A4A-792B-9A45-8049-7B438F05FE25}" type="pres">
      <dgm:prSet presAssocID="{43E8C7D5-A995-474E-9C67-A1D46DBE8906}" presName="spacer" presStyleCnt="0"/>
      <dgm:spPr/>
    </dgm:pt>
    <dgm:pt modelId="{C8706ECD-C10A-1343-9808-6F5635387835}" type="pres">
      <dgm:prSet presAssocID="{B7186E45-AD53-4172-8543-F2F6E9075C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0EB3B3D-9C55-424A-82AB-6BD40D2AE88F}" srcId="{FE507B10-5596-4417-833D-2E4EE3E332DD}" destId="{B7186E45-AD53-4172-8543-F2F6E9075C93}" srcOrd="3" destOrd="0" parTransId="{2B0CAFB0-FF4C-4598-B2B9-B499913EACC2}" sibTransId="{4B167132-6595-4D73-8357-DEB0BE22E53A}"/>
    <dgm:cxn modelId="{600A4A5C-F604-254B-A482-D5EF85D01726}" type="presOf" srcId="{9080B75F-4D4E-44D5-A5BD-C3F886CBB34A}" destId="{69221A54-743C-034E-A728-08CA09B057B7}" srcOrd="0" destOrd="0" presId="urn:microsoft.com/office/officeart/2005/8/layout/vList2"/>
    <dgm:cxn modelId="{64399178-386E-44CC-A83A-A8F2D6F5DA53}" srcId="{FE507B10-5596-4417-833D-2E4EE3E332DD}" destId="{AC4747BF-C5B9-4CF2-AAD9-C65882711418}" srcOrd="2" destOrd="0" parTransId="{85E0C842-65C8-4E07-B52B-6B7BD8873674}" sibTransId="{43E8C7D5-A995-474E-9C67-A1D46DBE8906}"/>
    <dgm:cxn modelId="{34B0A689-7E74-E544-A05C-5EC7D1C7969F}" type="presOf" srcId="{B7186E45-AD53-4172-8543-F2F6E9075C93}" destId="{C8706ECD-C10A-1343-9808-6F5635387835}" srcOrd="0" destOrd="0" presId="urn:microsoft.com/office/officeart/2005/8/layout/vList2"/>
    <dgm:cxn modelId="{AD49F69B-C5E9-4D13-AF49-48B83314659D}" srcId="{FE507B10-5596-4417-833D-2E4EE3E332DD}" destId="{1B6E8819-20EA-420A-895C-5CE2C7B58B39}" srcOrd="1" destOrd="0" parTransId="{3B76D591-205C-4AC0-9C7E-4EDD43D94B42}" sibTransId="{5FB12346-0722-42EE-9729-7638FCBCE4B5}"/>
    <dgm:cxn modelId="{D9B8D7DF-EDD7-4705-A043-B827678593BE}" srcId="{FE507B10-5596-4417-833D-2E4EE3E332DD}" destId="{9080B75F-4D4E-44D5-A5BD-C3F886CBB34A}" srcOrd="0" destOrd="0" parTransId="{6346EE8A-4333-4744-9A3D-2C6A8E83B6B4}" sibTransId="{9786AF1B-9A86-423B-9B45-A847163DA09B}"/>
    <dgm:cxn modelId="{C426C3E9-AF05-E943-BB2D-AD9DD44A4DCE}" type="presOf" srcId="{FE507B10-5596-4417-833D-2E4EE3E332DD}" destId="{836B61E8-9209-1D4A-AD78-357000D605D6}" srcOrd="0" destOrd="0" presId="urn:microsoft.com/office/officeart/2005/8/layout/vList2"/>
    <dgm:cxn modelId="{CA578EEB-D383-AF41-B70A-68F03AEC6B83}" type="presOf" srcId="{AC4747BF-C5B9-4CF2-AAD9-C65882711418}" destId="{A2378B85-EE1B-1241-985D-95984B94A77C}" srcOrd="0" destOrd="0" presId="urn:microsoft.com/office/officeart/2005/8/layout/vList2"/>
    <dgm:cxn modelId="{F1EACFFF-6B09-D64F-961D-A4EE0EAC56D0}" type="presOf" srcId="{1B6E8819-20EA-420A-895C-5CE2C7B58B39}" destId="{2893BE73-B284-3D42-ADD4-3862B5DC405B}" srcOrd="0" destOrd="0" presId="urn:microsoft.com/office/officeart/2005/8/layout/vList2"/>
    <dgm:cxn modelId="{2E988E21-2D0C-1E44-BD28-D44D9258C5F0}" type="presParOf" srcId="{836B61E8-9209-1D4A-AD78-357000D605D6}" destId="{69221A54-743C-034E-A728-08CA09B057B7}" srcOrd="0" destOrd="0" presId="urn:microsoft.com/office/officeart/2005/8/layout/vList2"/>
    <dgm:cxn modelId="{5A6A5989-E7EE-F44C-B270-59D5FB695508}" type="presParOf" srcId="{836B61E8-9209-1D4A-AD78-357000D605D6}" destId="{72C3319C-BB14-5648-BD16-C50F32A72065}" srcOrd="1" destOrd="0" presId="urn:microsoft.com/office/officeart/2005/8/layout/vList2"/>
    <dgm:cxn modelId="{3C231D0F-B6D1-ED42-9922-A0BC2343596B}" type="presParOf" srcId="{836B61E8-9209-1D4A-AD78-357000D605D6}" destId="{2893BE73-B284-3D42-ADD4-3862B5DC405B}" srcOrd="2" destOrd="0" presId="urn:microsoft.com/office/officeart/2005/8/layout/vList2"/>
    <dgm:cxn modelId="{C85B162E-D690-7C4B-8067-5B6C9C727BA3}" type="presParOf" srcId="{836B61E8-9209-1D4A-AD78-357000D605D6}" destId="{A61F736C-B792-7540-AAA2-E696911B5A3D}" srcOrd="3" destOrd="0" presId="urn:microsoft.com/office/officeart/2005/8/layout/vList2"/>
    <dgm:cxn modelId="{4846D718-76C9-3E4E-9032-7C1984CF379D}" type="presParOf" srcId="{836B61E8-9209-1D4A-AD78-357000D605D6}" destId="{A2378B85-EE1B-1241-985D-95984B94A77C}" srcOrd="4" destOrd="0" presId="urn:microsoft.com/office/officeart/2005/8/layout/vList2"/>
    <dgm:cxn modelId="{AF8524CE-48F9-BB49-8018-6962CF8C1112}" type="presParOf" srcId="{836B61E8-9209-1D4A-AD78-357000D605D6}" destId="{26708A4A-792B-9A45-8049-7B438F05FE25}" srcOrd="5" destOrd="0" presId="urn:microsoft.com/office/officeart/2005/8/layout/vList2"/>
    <dgm:cxn modelId="{8EECA954-5F66-D74C-AACD-D8D995A5AD60}" type="presParOf" srcId="{836B61E8-9209-1D4A-AD78-357000D605D6}" destId="{C8706ECD-C10A-1343-9808-6F56353878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6370CF-146B-4B6C-A1E1-B8390AD98CE5}" type="doc">
      <dgm:prSet loTypeId="urn:microsoft.com/office/officeart/2005/8/layout/vList2" loCatId="list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7F9BCAB-84F2-40BC-8053-4DA00576C2F1}">
      <dgm:prSet/>
      <dgm:spPr/>
      <dgm:t>
        <a:bodyPr/>
        <a:lstStyle/>
        <a:p>
          <a:r>
            <a:rPr lang="en-US" b="0" i="0"/>
            <a:t>Unlike relational databases, HBase schema design doesn't follow normalization.</a:t>
          </a:r>
          <a:endParaRPr lang="en-US"/>
        </a:p>
      </dgm:t>
    </dgm:pt>
    <dgm:pt modelId="{3B41799F-171B-4301-8EF8-D3EE43D5F0B0}" type="parTrans" cxnId="{45600D43-91AE-4208-84FB-60CC986F60CA}">
      <dgm:prSet/>
      <dgm:spPr/>
      <dgm:t>
        <a:bodyPr/>
        <a:lstStyle/>
        <a:p>
          <a:endParaRPr lang="en-US"/>
        </a:p>
      </dgm:t>
    </dgm:pt>
    <dgm:pt modelId="{6AB76838-8DB6-48FC-91D0-589FE82CA455}" type="sibTrans" cxnId="{45600D43-91AE-4208-84FB-60CC986F60CA}">
      <dgm:prSet/>
      <dgm:spPr/>
      <dgm:t>
        <a:bodyPr/>
        <a:lstStyle/>
        <a:p>
          <a:endParaRPr lang="en-US"/>
        </a:p>
      </dgm:t>
    </dgm:pt>
    <dgm:pt modelId="{4D6A09EE-51FF-4CBB-B509-E25BC36D51DA}">
      <dgm:prSet/>
      <dgm:spPr/>
      <dgm:t>
        <a:bodyPr/>
        <a:lstStyle/>
        <a:p>
          <a:r>
            <a:rPr lang="en-US" b="0" i="0"/>
            <a:t>In HBase, data is grouped into column families, which must be defined during table creation.</a:t>
          </a:r>
          <a:endParaRPr lang="en-US"/>
        </a:p>
      </dgm:t>
    </dgm:pt>
    <dgm:pt modelId="{0B50367D-9B78-444A-A50C-33B0028D2B35}" type="parTrans" cxnId="{A8EC4965-F0EB-4C51-B8C2-4CA7B0BB9C73}">
      <dgm:prSet/>
      <dgm:spPr/>
      <dgm:t>
        <a:bodyPr/>
        <a:lstStyle/>
        <a:p>
          <a:endParaRPr lang="en-US"/>
        </a:p>
      </dgm:t>
    </dgm:pt>
    <dgm:pt modelId="{126BBB84-80BA-4458-B4CE-C8EC329AD905}" type="sibTrans" cxnId="{A8EC4965-F0EB-4C51-B8C2-4CA7B0BB9C73}">
      <dgm:prSet/>
      <dgm:spPr/>
      <dgm:t>
        <a:bodyPr/>
        <a:lstStyle/>
        <a:p>
          <a:endParaRPr lang="en-US"/>
        </a:p>
      </dgm:t>
    </dgm:pt>
    <dgm:pt modelId="{DD88ADA0-EB2B-4ED0-A80E-AE6393DA90F3}">
      <dgm:prSet/>
      <dgm:spPr/>
      <dgm:t>
        <a:bodyPr/>
        <a:lstStyle/>
        <a:p>
          <a:r>
            <a:rPr lang="en-US" b="0" i="0"/>
            <a:t>Columns within a column family are stored together on the disk, which is why you should group related columns together for efficient disk I/O.</a:t>
          </a:r>
          <a:endParaRPr lang="en-US"/>
        </a:p>
      </dgm:t>
    </dgm:pt>
    <dgm:pt modelId="{83AB9250-DE04-4A6B-AC48-31A43BF265C5}" type="parTrans" cxnId="{070CC344-0952-487C-931A-EF0B4EBD8C6E}">
      <dgm:prSet/>
      <dgm:spPr/>
      <dgm:t>
        <a:bodyPr/>
        <a:lstStyle/>
        <a:p>
          <a:endParaRPr lang="en-US"/>
        </a:p>
      </dgm:t>
    </dgm:pt>
    <dgm:pt modelId="{87BC02E3-D716-438B-8612-41A79F7995C9}" type="sibTrans" cxnId="{070CC344-0952-487C-931A-EF0B4EBD8C6E}">
      <dgm:prSet/>
      <dgm:spPr/>
      <dgm:t>
        <a:bodyPr/>
        <a:lstStyle/>
        <a:p>
          <a:endParaRPr lang="en-US"/>
        </a:p>
      </dgm:t>
    </dgm:pt>
    <dgm:pt modelId="{A4AC6F20-B5AE-45CB-A5BE-35878E50042D}">
      <dgm:prSet/>
      <dgm:spPr/>
      <dgm:t>
        <a:bodyPr/>
        <a:lstStyle/>
        <a:p>
          <a:r>
            <a:rPr lang="en-US" b="0" i="0"/>
            <a:t>When designing schemas, consider access patterns, types of data, and the size of data.</a:t>
          </a:r>
          <a:endParaRPr lang="en-US"/>
        </a:p>
      </dgm:t>
    </dgm:pt>
    <dgm:pt modelId="{42C02C92-BD0B-4AC2-8757-D552EA1BA739}" type="parTrans" cxnId="{9336ECAF-C6D5-46DA-8663-24929FCB6C4A}">
      <dgm:prSet/>
      <dgm:spPr/>
      <dgm:t>
        <a:bodyPr/>
        <a:lstStyle/>
        <a:p>
          <a:endParaRPr lang="en-US"/>
        </a:p>
      </dgm:t>
    </dgm:pt>
    <dgm:pt modelId="{39EA865E-9B1C-4D86-A6E6-B0F446A52DB5}" type="sibTrans" cxnId="{9336ECAF-C6D5-46DA-8663-24929FCB6C4A}">
      <dgm:prSet/>
      <dgm:spPr/>
      <dgm:t>
        <a:bodyPr/>
        <a:lstStyle/>
        <a:p>
          <a:endParaRPr lang="en-US"/>
        </a:p>
      </dgm:t>
    </dgm:pt>
    <dgm:pt modelId="{BA5B320B-0133-B74B-A03B-53528FD92611}" type="pres">
      <dgm:prSet presAssocID="{FD6370CF-146B-4B6C-A1E1-B8390AD98CE5}" presName="linear" presStyleCnt="0">
        <dgm:presLayoutVars>
          <dgm:animLvl val="lvl"/>
          <dgm:resizeHandles val="exact"/>
        </dgm:presLayoutVars>
      </dgm:prSet>
      <dgm:spPr/>
    </dgm:pt>
    <dgm:pt modelId="{15F4DBCA-6796-0040-B664-D9B454089F15}" type="pres">
      <dgm:prSet presAssocID="{B7F9BCAB-84F2-40BC-8053-4DA00576C2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C53F79-0F38-4C4A-BC5F-968B0641E893}" type="pres">
      <dgm:prSet presAssocID="{6AB76838-8DB6-48FC-91D0-589FE82CA455}" presName="spacer" presStyleCnt="0"/>
      <dgm:spPr/>
    </dgm:pt>
    <dgm:pt modelId="{0AC40094-DF6C-DC49-AD2D-AEB917957969}" type="pres">
      <dgm:prSet presAssocID="{4D6A09EE-51FF-4CBB-B509-E25BC36D51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C457B9-D275-1249-9CF1-00480E132E43}" type="pres">
      <dgm:prSet presAssocID="{126BBB84-80BA-4458-B4CE-C8EC329AD905}" presName="spacer" presStyleCnt="0"/>
      <dgm:spPr/>
    </dgm:pt>
    <dgm:pt modelId="{165C824D-E273-F842-A92C-CCE60C824246}" type="pres">
      <dgm:prSet presAssocID="{DD88ADA0-EB2B-4ED0-A80E-AE6393DA90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1C1147F-E826-EF4E-89F7-DB2B067E488E}" type="pres">
      <dgm:prSet presAssocID="{87BC02E3-D716-438B-8612-41A79F7995C9}" presName="spacer" presStyleCnt="0"/>
      <dgm:spPr/>
    </dgm:pt>
    <dgm:pt modelId="{8CC758C6-26ED-5447-9601-BE4303CD50B1}" type="pres">
      <dgm:prSet presAssocID="{A4AC6F20-B5AE-45CB-A5BE-35878E5004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F8F4110-3523-3248-88E6-206B6E5895BE}" type="presOf" srcId="{4D6A09EE-51FF-4CBB-B509-E25BC36D51DA}" destId="{0AC40094-DF6C-DC49-AD2D-AEB917957969}" srcOrd="0" destOrd="0" presId="urn:microsoft.com/office/officeart/2005/8/layout/vList2"/>
    <dgm:cxn modelId="{48A18C11-A0E9-2341-89AF-2DB356639E33}" type="presOf" srcId="{B7F9BCAB-84F2-40BC-8053-4DA00576C2F1}" destId="{15F4DBCA-6796-0040-B664-D9B454089F15}" srcOrd="0" destOrd="0" presId="urn:microsoft.com/office/officeart/2005/8/layout/vList2"/>
    <dgm:cxn modelId="{3BCFF512-D864-5C4B-BA1C-1CFFABA18771}" type="presOf" srcId="{A4AC6F20-B5AE-45CB-A5BE-35878E50042D}" destId="{8CC758C6-26ED-5447-9601-BE4303CD50B1}" srcOrd="0" destOrd="0" presId="urn:microsoft.com/office/officeart/2005/8/layout/vList2"/>
    <dgm:cxn modelId="{2F6EE938-474C-A547-8C3B-DC830136A594}" type="presOf" srcId="{FD6370CF-146B-4B6C-A1E1-B8390AD98CE5}" destId="{BA5B320B-0133-B74B-A03B-53528FD92611}" srcOrd="0" destOrd="0" presId="urn:microsoft.com/office/officeart/2005/8/layout/vList2"/>
    <dgm:cxn modelId="{45600D43-91AE-4208-84FB-60CC986F60CA}" srcId="{FD6370CF-146B-4B6C-A1E1-B8390AD98CE5}" destId="{B7F9BCAB-84F2-40BC-8053-4DA00576C2F1}" srcOrd="0" destOrd="0" parTransId="{3B41799F-171B-4301-8EF8-D3EE43D5F0B0}" sibTransId="{6AB76838-8DB6-48FC-91D0-589FE82CA455}"/>
    <dgm:cxn modelId="{070CC344-0952-487C-931A-EF0B4EBD8C6E}" srcId="{FD6370CF-146B-4B6C-A1E1-B8390AD98CE5}" destId="{DD88ADA0-EB2B-4ED0-A80E-AE6393DA90F3}" srcOrd="2" destOrd="0" parTransId="{83AB9250-DE04-4A6B-AC48-31A43BF265C5}" sibTransId="{87BC02E3-D716-438B-8612-41A79F7995C9}"/>
    <dgm:cxn modelId="{A8EC4965-F0EB-4C51-B8C2-4CA7B0BB9C73}" srcId="{FD6370CF-146B-4B6C-A1E1-B8390AD98CE5}" destId="{4D6A09EE-51FF-4CBB-B509-E25BC36D51DA}" srcOrd="1" destOrd="0" parTransId="{0B50367D-9B78-444A-A50C-33B0028D2B35}" sibTransId="{126BBB84-80BA-4458-B4CE-C8EC329AD905}"/>
    <dgm:cxn modelId="{9336ECAF-C6D5-46DA-8663-24929FCB6C4A}" srcId="{FD6370CF-146B-4B6C-A1E1-B8390AD98CE5}" destId="{A4AC6F20-B5AE-45CB-A5BE-35878E50042D}" srcOrd="3" destOrd="0" parTransId="{42C02C92-BD0B-4AC2-8757-D552EA1BA739}" sibTransId="{39EA865E-9B1C-4D86-A6E6-B0F446A52DB5}"/>
    <dgm:cxn modelId="{B127C7D8-C615-7C41-801B-0CE8343F666E}" type="presOf" srcId="{DD88ADA0-EB2B-4ED0-A80E-AE6393DA90F3}" destId="{165C824D-E273-F842-A92C-CCE60C824246}" srcOrd="0" destOrd="0" presId="urn:microsoft.com/office/officeart/2005/8/layout/vList2"/>
    <dgm:cxn modelId="{89FE4CE3-D7B4-4A4F-9DA9-0A48A263C928}" type="presParOf" srcId="{BA5B320B-0133-B74B-A03B-53528FD92611}" destId="{15F4DBCA-6796-0040-B664-D9B454089F15}" srcOrd="0" destOrd="0" presId="urn:microsoft.com/office/officeart/2005/8/layout/vList2"/>
    <dgm:cxn modelId="{5DD33FFA-AB5F-E04A-B613-EC1B1AEFA4E8}" type="presParOf" srcId="{BA5B320B-0133-B74B-A03B-53528FD92611}" destId="{31C53F79-0F38-4C4A-BC5F-968B0641E893}" srcOrd="1" destOrd="0" presId="urn:microsoft.com/office/officeart/2005/8/layout/vList2"/>
    <dgm:cxn modelId="{CA1690D2-D18B-BB46-BCDE-62EB4C169517}" type="presParOf" srcId="{BA5B320B-0133-B74B-A03B-53528FD92611}" destId="{0AC40094-DF6C-DC49-AD2D-AEB917957969}" srcOrd="2" destOrd="0" presId="urn:microsoft.com/office/officeart/2005/8/layout/vList2"/>
    <dgm:cxn modelId="{DACFC052-5291-9944-BC81-25E209995163}" type="presParOf" srcId="{BA5B320B-0133-B74B-A03B-53528FD92611}" destId="{B8C457B9-D275-1249-9CF1-00480E132E43}" srcOrd="3" destOrd="0" presId="urn:microsoft.com/office/officeart/2005/8/layout/vList2"/>
    <dgm:cxn modelId="{E58E46E3-D699-2F49-90FF-2249A94EC2DA}" type="presParOf" srcId="{BA5B320B-0133-B74B-A03B-53528FD92611}" destId="{165C824D-E273-F842-A92C-CCE60C824246}" srcOrd="4" destOrd="0" presId="urn:microsoft.com/office/officeart/2005/8/layout/vList2"/>
    <dgm:cxn modelId="{1BF77FB1-0B3F-A140-BB1D-88988A2CD122}" type="presParOf" srcId="{BA5B320B-0133-B74B-A03B-53528FD92611}" destId="{B1C1147F-E826-EF4E-89F7-DB2B067E488E}" srcOrd="5" destOrd="0" presId="urn:microsoft.com/office/officeart/2005/8/layout/vList2"/>
    <dgm:cxn modelId="{A22BE45B-D205-F341-9259-8F4C5FEF34D4}" type="presParOf" srcId="{BA5B320B-0133-B74B-A03B-53528FD92611}" destId="{8CC758C6-26ED-5447-9601-BE4303CD50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5F8DA9-258E-4D8B-A90F-6B0E10F19797}" type="doc">
      <dgm:prSet loTypeId="urn:microsoft.com/office/officeart/2005/8/layout/hierarchy1" loCatId="hierarchy" qsTypeId="urn:microsoft.com/office/officeart/2005/8/quickstyle/simple2" qsCatId="simple" csTypeId="urn:microsoft.com/office/officeart/2005/8/colors/accent4_5" csCatId="accent4"/>
      <dgm:spPr/>
      <dgm:t>
        <a:bodyPr/>
        <a:lstStyle/>
        <a:p>
          <a:endParaRPr lang="en-US"/>
        </a:p>
      </dgm:t>
    </dgm:pt>
    <dgm:pt modelId="{FBEC0A37-AF2E-4253-83C3-C6B4E78E4AFD}">
      <dgm:prSet/>
      <dgm:spPr/>
      <dgm:t>
        <a:bodyPr/>
        <a:lstStyle/>
        <a:p>
          <a:r>
            <a:rPr lang="en-US" b="0" i="0"/>
            <a:t>HBase is designed to host tables with billions of rows and millions of columns.</a:t>
          </a:r>
          <a:endParaRPr lang="en-US"/>
        </a:p>
      </dgm:t>
    </dgm:pt>
    <dgm:pt modelId="{5788FEB5-0C20-49AD-9EB5-8C84A4AF9A8D}" type="parTrans" cxnId="{F0404716-9897-45B2-8F9D-0E7B04B91E11}">
      <dgm:prSet/>
      <dgm:spPr/>
      <dgm:t>
        <a:bodyPr/>
        <a:lstStyle/>
        <a:p>
          <a:endParaRPr lang="en-US"/>
        </a:p>
      </dgm:t>
    </dgm:pt>
    <dgm:pt modelId="{C39796E6-BF35-4437-BE7C-959853F21947}" type="sibTrans" cxnId="{F0404716-9897-45B2-8F9D-0E7B04B91E11}">
      <dgm:prSet/>
      <dgm:spPr/>
      <dgm:t>
        <a:bodyPr/>
        <a:lstStyle/>
        <a:p>
          <a:endParaRPr lang="en-US"/>
        </a:p>
      </dgm:t>
    </dgm:pt>
    <dgm:pt modelId="{E4FB7F2B-D9B0-4128-91E9-5972E17EE702}">
      <dgm:prSet/>
      <dgm:spPr/>
      <dgm:t>
        <a:bodyPr/>
        <a:lstStyle/>
        <a:p>
          <a:r>
            <a:rPr lang="en-US" b="0" i="0"/>
            <a:t>It fits well in circumstances where the need is to write heavy applications and there is a requirement for random 'read/write' access to big datasets.</a:t>
          </a:r>
          <a:endParaRPr lang="en-US"/>
        </a:p>
      </dgm:t>
    </dgm:pt>
    <dgm:pt modelId="{43773507-A1CB-4854-902A-146409493C18}" type="parTrans" cxnId="{C8ABFCE4-4617-443B-93BF-37A005E67E2C}">
      <dgm:prSet/>
      <dgm:spPr/>
      <dgm:t>
        <a:bodyPr/>
        <a:lstStyle/>
        <a:p>
          <a:endParaRPr lang="en-US"/>
        </a:p>
      </dgm:t>
    </dgm:pt>
    <dgm:pt modelId="{7D227248-51CF-44EB-A69A-272BE700AFB8}" type="sibTrans" cxnId="{C8ABFCE4-4617-443B-93BF-37A005E67E2C}">
      <dgm:prSet/>
      <dgm:spPr/>
      <dgm:t>
        <a:bodyPr/>
        <a:lstStyle/>
        <a:p>
          <a:endParaRPr lang="en-US"/>
        </a:p>
      </dgm:t>
    </dgm:pt>
    <dgm:pt modelId="{CDB695CE-A05F-E447-B3FA-85E3CD451315}" type="pres">
      <dgm:prSet presAssocID="{215F8DA9-258E-4D8B-A90F-6B0E10F197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06F566-0750-1549-9568-EF1B437A331A}" type="pres">
      <dgm:prSet presAssocID="{FBEC0A37-AF2E-4253-83C3-C6B4E78E4AFD}" presName="hierRoot1" presStyleCnt="0"/>
      <dgm:spPr/>
    </dgm:pt>
    <dgm:pt modelId="{8C64AC49-D760-C647-90C8-C71F4DDAA41E}" type="pres">
      <dgm:prSet presAssocID="{FBEC0A37-AF2E-4253-83C3-C6B4E78E4AFD}" presName="composite" presStyleCnt="0"/>
      <dgm:spPr/>
    </dgm:pt>
    <dgm:pt modelId="{8FD7818B-4499-EB44-A532-320D172A638B}" type="pres">
      <dgm:prSet presAssocID="{FBEC0A37-AF2E-4253-83C3-C6B4E78E4AFD}" presName="background" presStyleLbl="node0" presStyleIdx="0" presStyleCnt="2"/>
      <dgm:spPr/>
    </dgm:pt>
    <dgm:pt modelId="{FB3BBE70-0EA0-1C49-80BD-F26BCACB2CBA}" type="pres">
      <dgm:prSet presAssocID="{FBEC0A37-AF2E-4253-83C3-C6B4E78E4AFD}" presName="text" presStyleLbl="fgAcc0" presStyleIdx="0" presStyleCnt="2">
        <dgm:presLayoutVars>
          <dgm:chPref val="3"/>
        </dgm:presLayoutVars>
      </dgm:prSet>
      <dgm:spPr/>
    </dgm:pt>
    <dgm:pt modelId="{D471DBF1-3BA5-6544-B0A9-102B3FA3D42C}" type="pres">
      <dgm:prSet presAssocID="{FBEC0A37-AF2E-4253-83C3-C6B4E78E4AFD}" presName="hierChild2" presStyleCnt="0"/>
      <dgm:spPr/>
    </dgm:pt>
    <dgm:pt modelId="{F0DD74CB-B0E9-A340-876F-6BC1BD675786}" type="pres">
      <dgm:prSet presAssocID="{E4FB7F2B-D9B0-4128-91E9-5972E17EE702}" presName="hierRoot1" presStyleCnt="0"/>
      <dgm:spPr/>
    </dgm:pt>
    <dgm:pt modelId="{2686B59E-125F-404E-A3D6-8C7A31F8788D}" type="pres">
      <dgm:prSet presAssocID="{E4FB7F2B-D9B0-4128-91E9-5972E17EE702}" presName="composite" presStyleCnt="0"/>
      <dgm:spPr/>
    </dgm:pt>
    <dgm:pt modelId="{47846CCC-DA52-8345-A77C-2F8BF94024A1}" type="pres">
      <dgm:prSet presAssocID="{E4FB7F2B-D9B0-4128-91E9-5972E17EE702}" presName="background" presStyleLbl="node0" presStyleIdx="1" presStyleCnt="2"/>
      <dgm:spPr/>
    </dgm:pt>
    <dgm:pt modelId="{0C2C67C8-2B20-464A-865B-78B5BFF19F9A}" type="pres">
      <dgm:prSet presAssocID="{E4FB7F2B-D9B0-4128-91E9-5972E17EE702}" presName="text" presStyleLbl="fgAcc0" presStyleIdx="1" presStyleCnt="2">
        <dgm:presLayoutVars>
          <dgm:chPref val="3"/>
        </dgm:presLayoutVars>
      </dgm:prSet>
      <dgm:spPr/>
    </dgm:pt>
    <dgm:pt modelId="{F2F61FB9-939C-7047-ACC9-FC1A002DC89C}" type="pres">
      <dgm:prSet presAssocID="{E4FB7F2B-D9B0-4128-91E9-5972E17EE702}" presName="hierChild2" presStyleCnt="0"/>
      <dgm:spPr/>
    </dgm:pt>
  </dgm:ptLst>
  <dgm:cxnLst>
    <dgm:cxn modelId="{F0404716-9897-45B2-8F9D-0E7B04B91E11}" srcId="{215F8DA9-258E-4D8B-A90F-6B0E10F19797}" destId="{FBEC0A37-AF2E-4253-83C3-C6B4E78E4AFD}" srcOrd="0" destOrd="0" parTransId="{5788FEB5-0C20-49AD-9EB5-8C84A4AF9A8D}" sibTransId="{C39796E6-BF35-4437-BE7C-959853F21947}"/>
    <dgm:cxn modelId="{F9D12E44-2FF8-5345-A916-5AF4D390B4C4}" type="presOf" srcId="{E4FB7F2B-D9B0-4128-91E9-5972E17EE702}" destId="{0C2C67C8-2B20-464A-865B-78B5BFF19F9A}" srcOrd="0" destOrd="0" presId="urn:microsoft.com/office/officeart/2005/8/layout/hierarchy1"/>
    <dgm:cxn modelId="{72C8415C-A503-C24B-833A-AFAE357011B5}" type="presOf" srcId="{215F8DA9-258E-4D8B-A90F-6B0E10F19797}" destId="{CDB695CE-A05F-E447-B3FA-85E3CD451315}" srcOrd="0" destOrd="0" presId="urn:microsoft.com/office/officeart/2005/8/layout/hierarchy1"/>
    <dgm:cxn modelId="{902D48B6-F75C-0A4B-96F7-670B8F514352}" type="presOf" srcId="{FBEC0A37-AF2E-4253-83C3-C6B4E78E4AFD}" destId="{FB3BBE70-0EA0-1C49-80BD-F26BCACB2CBA}" srcOrd="0" destOrd="0" presId="urn:microsoft.com/office/officeart/2005/8/layout/hierarchy1"/>
    <dgm:cxn modelId="{C8ABFCE4-4617-443B-93BF-37A005E67E2C}" srcId="{215F8DA9-258E-4D8B-A90F-6B0E10F19797}" destId="{E4FB7F2B-D9B0-4128-91E9-5972E17EE702}" srcOrd="1" destOrd="0" parTransId="{43773507-A1CB-4854-902A-146409493C18}" sibTransId="{7D227248-51CF-44EB-A69A-272BE700AFB8}"/>
    <dgm:cxn modelId="{E26437F4-F91D-3F46-A6BE-49ABB9CD74D0}" type="presParOf" srcId="{CDB695CE-A05F-E447-B3FA-85E3CD451315}" destId="{2006F566-0750-1549-9568-EF1B437A331A}" srcOrd="0" destOrd="0" presId="urn:microsoft.com/office/officeart/2005/8/layout/hierarchy1"/>
    <dgm:cxn modelId="{4E1301B7-9DCE-E643-962F-BD3E543FCCBC}" type="presParOf" srcId="{2006F566-0750-1549-9568-EF1B437A331A}" destId="{8C64AC49-D760-C647-90C8-C71F4DDAA41E}" srcOrd="0" destOrd="0" presId="urn:microsoft.com/office/officeart/2005/8/layout/hierarchy1"/>
    <dgm:cxn modelId="{16FC3E54-3796-094A-AC1C-25921AA31158}" type="presParOf" srcId="{8C64AC49-D760-C647-90C8-C71F4DDAA41E}" destId="{8FD7818B-4499-EB44-A532-320D172A638B}" srcOrd="0" destOrd="0" presId="urn:microsoft.com/office/officeart/2005/8/layout/hierarchy1"/>
    <dgm:cxn modelId="{9FC6DB98-7FD2-8944-BA17-DF3860B43085}" type="presParOf" srcId="{8C64AC49-D760-C647-90C8-C71F4DDAA41E}" destId="{FB3BBE70-0EA0-1C49-80BD-F26BCACB2CBA}" srcOrd="1" destOrd="0" presId="urn:microsoft.com/office/officeart/2005/8/layout/hierarchy1"/>
    <dgm:cxn modelId="{EBB470B9-DCAD-B54A-AC4C-245929805CFA}" type="presParOf" srcId="{2006F566-0750-1549-9568-EF1B437A331A}" destId="{D471DBF1-3BA5-6544-B0A9-102B3FA3D42C}" srcOrd="1" destOrd="0" presId="urn:microsoft.com/office/officeart/2005/8/layout/hierarchy1"/>
    <dgm:cxn modelId="{89725F81-8666-0D47-877F-3DAA36C3C97B}" type="presParOf" srcId="{CDB695CE-A05F-E447-B3FA-85E3CD451315}" destId="{F0DD74CB-B0E9-A340-876F-6BC1BD675786}" srcOrd="1" destOrd="0" presId="urn:microsoft.com/office/officeart/2005/8/layout/hierarchy1"/>
    <dgm:cxn modelId="{9609547D-DC56-0E4E-97F7-D4CE188B4B1C}" type="presParOf" srcId="{F0DD74CB-B0E9-A340-876F-6BC1BD675786}" destId="{2686B59E-125F-404E-A3D6-8C7A31F8788D}" srcOrd="0" destOrd="0" presId="urn:microsoft.com/office/officeart/2005/8/layout/hierarchy1"/>
    <dgm:cxn modelId="{65599829-4C79-E048-94B6-140C8BA4D1F2}" type="presParOf" srcId="{2686B59E-125F-404E-A3D6-8C7A31F8788D}" destId="{47846CCC-DA52-8345-A77C-2F8BF94024A1}" srcOrd="0" destOrd="0" presId="urn:microsoft.com/office/officeart/2005/8/layout/hierarchy1"/>
    <dgm:cxn modelId="{C21E8881-F489-B64D-B62F-C63CF759EE20}" type="presParOf" srcId="{2686B59E-125F-404E-A3D6-8C7A31F8788D}" destId="{0C2C67C8-2B20-464A-865B-78B5BFF19F9A}" srcOrd="1" destOrd="0" presId="urn:microsoft.com/office/officeart/2005/8/layout/hierarchy1"/>
    <dgm:cxn modelId="{A7C0E124-3508-924F-9018-D7FAD1233D40}" type="presParOf" srcId="{F0DD74CB-B0E9-A340-876F-6BC1BD675786}" destId="{F2F61FB9-939C-7047-ACC9-FC1A002DC8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491F0E-7280-4EC6-A7FA-BE66E8429B24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1BC4E06-E9A8-44EE-B0D9-B051ED01EA20}">
      <dgm:prSet/>
      <dgm:spPr/>
      <dgm:t>
        <a:bodyPr/>
        <a:lstStyle/>
        <a:p>
          <a:r>
            <a:rPr lang="en-US" b="0" i="0"/>
            <a:t>The 'create' command is used to create tables with a specified column family in HBase.</a:t>
          </a:r>
          <a:endParaRPr lang="en-US"/>
        </a:p>
      </dgm:t>
    </dgm:pt>
    <dgm:pt modelId="{FCE6D98A-A898-4551-8BB0-032E5D9920DC}" type="parTrans" cxnId="{A8999F98-16CD-4B6D-A47D-C7C336DC3269}">
      <dgm:prSet/>
      <dgm:spPr/>
      <dgm:t>
        <a:bodyPr/>
        <a:lstStyle/>
        <a:p>
          <a:endParaRPr lang="en-US"/>
        </a:p>
      </dgm:t>
    </dgm:pt>
    <dgm:pt modelId="{5AF9E586-7C71-4471-BB9B-F1E75983DAB2}" type="sibTrans" cxnId="{A8999F98-16CD-4B6D-A47D-C7C336DC3269}">
      <dgm:prSet/>
      <dgm:spPr/>
      <dgm:t>
        <a:bodyPr/>
        <a:lstStyle/>
        <a:p>
          <a:endParaRPr lang="en-US"/>
        </a:p>
      </dgm:t>
    </dgm:pt>
    <dgm:pt modelId="{32216A96-F2DD-4FB6-873E-008362A03C4C}">
      <dgm:prSet/>
      <dgm:spPr/>
      <dgm:t>
        <a:bodyPr/>
        <a:lstStyle/>
        <a:p>
          <a:r>
            <a:rPr lang="en-US" b="0" i="0"/>
            <a:t>Syntax: </a:t>
          </a:r>
          <a:endParaRPr lang="en-US"/>
        </a:p>
      </dgm:t>
    </dgm:pt>
    <dgm:pt modelId="{AD8725A0-73E7-46F3-89DB-738E62DB1D4B}" type="parTrans" cxnId="{C7C045FB-DCBB-4772-8755-B9F33253D6E9}">
      <dgm:prSet/>
      <dgm:spPr/>
      <dgm:t>
        <a:bodyPr/>
        <a:lstStyle/>
        <a:p>
          <a:endParaRPr lang="en-US"/>
        </a:p>
      </dgm:t>
    </dgm:pt>
    <dgm:pt modelId="{C1E5AEEB-661C-4241-9671-B599D9D140A3}" type="sibTrans" cxnId="{C7C045FB-DCBB-4772-8755-B9F33253D6E9}">
      <dgm:prSet/>
      <dgm:spPr/>
      <dgm:t>
        <a:bodyPr/>
        <a:lstStyle/>
        <a:p>
          <a:endParaRPr lang="en-US"/>
        </a:p>
      </dgm:t>
    </dgm:pt>
    <dgm:pt modelId="{A2DE9E1F-E63E-4614-B05A-9E5E776BC5E6}">
      <dgm:prSet/>
      <dgm:spPr/>
      <dgm:t>
        <a:bodyPr/>
        <a:lstStyle/>
        <a:p>
          <a:r>
            <a:rPr lang="en-US" b="0" i="0"/>
            <a:t>create 'table_name', 'column_family'</a:t>
          </a:r>
          <a:endParaRPr lang="en-US"/>
        </a:p>
      </dgm:t>
    </dgm:pt>
    <dgm:pt modelId="{A413B129-F563-4D23-9BF8-95EFA5E9A016}" type="parTrans" cxnId="{F3990999-C0DB-4080-8384-5903B2A3C6BC}">
      <dgm:prSet/>
      <dgm:spPr/>
      <dgm:t>
        <a:bodyPr/>
        <a:lstStyle/>
        <a:p>
          <a:endParaRPr lang="en-US"/>
        </a:p>
      </dgm:t>
    </dgm:pt>
    <dgm:pt modelId="{9F4AD6D6-AFAD-4BA7-BC0E-53C4329608C2}" type="sibTrans" cxnId="{F3990999-C0DB-4080-8384-5903B2A3C6BC}">
      <dgm:prSet/>
      <dgm:spPr/>
      <dgm:t>
        <a:bodyPr/>
        <a:lstStyle/>
        <a:p>
          <a:endParaRPr lang="en-US"/>
        </a:p>
      </dgm:t>
    </dgm:pt>
    <dgm:pt modelId="{C7220276-FE16-8A47-ADE9-FB44FDED1118}" type="pres">
      <dgm:prSet presAssocID="{24491F0E-7280-4EC6-A7FA-BE66E8429B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E96E05-438A-4949-B0F3-758EA3C7ABFE}" type="pres">
      <dgm:prSet presAssocID="{E1BC4E06-E9A8-44EE-B0D9-B051ED01EA20}" presName="hierRoot1" presStyleCnt="0"/>
      <dgm:spPr/>
    </dgm:pt>
    <dgm:pt modelId="{965C6B51-8478-764C-8ABC-CCA4FBA46770}" type="pres">
      <dgm:prSet presAssocID="{E1BC4E06-E9A8-44EE-B0D9-B051ED01EA20}" presName="composite" presStyleCnt="0"/>
      <dgm:spPr/>
    </dgm:pt>
    <dgm:pt modelId="{77D6AB0D-C252-EB45-AEF6-D9C719EE2678}" type="pres">
      <dgm:prSet presAssocID="{E1BC4E06-E9A8-44EE-B0D9-B051ED01EA20}" presName="background" presStyleLbl="node0" presStyleIdx="0" presStyleCnt="2"/>
      <dgm:spPr/>
    </dgm:pt>
    <dgm:pt modelId="{03DBE07C-2695-AD45-B55F-47F98F70D113}" type="pres">
      <dgm:prSet presAssocID="{E1BC4E06-E9A8-44EE-B0D9-B051ED01EA20}" presName="text" presStyleLbl="fgAcc0" presStyleIdx="0" presStyleCnt="2">
        <dgm:presLayoutVars>
          <dgm:chPref val="3"/>
        </dgm:presLayoutVars>
      </dgm:prSet>
      <dgm:spPr/>
    </dgm:pt>
    <dgm:pt modelId="{6E9734C2-11C0-F243-9ABA-5A2406A75470}" type="pres">
      <dgm:prSet presAssocID="{E1BC4E06-E9A8-44EE-B0D9-B051ED01EA20}" presName="hierChild2" presStyleCnt="0"/>
      <dgm:spPr/>
    </dgm:pt>
    <dgm:pt modelId="{E822133C-7478-7441-8883-DDAC6746CD78}" type="pres">
      <dgm:prSet presAssocID="{32216A96-F2DD-4FB6-873E-008362A03C4C}" presName="hierRoot1" presStyleCnt="0"/>
      <dgm:spPr/>
    </dgm:pt>
    <dgm:pt modelId="{1C926C39-DCBF-374E-8C7B-7953E23BFF32}" type="pres">
      <dgm:prSet presAssocID="{32216A96-F2DD-4FB6-873E-008362A03C4C}" presName="composite" presStyleCnt="0"/>
      <dgm:spPr/>
    </dgm:pt>
    <dgm:pt modelId="{8C6723EE-99CE-0E49-830D-8428D0F8A98E}" type="pres">
      <dgm:prSet presAssocID="{32216A96-F2DD-4FB6-873E-008362A03C4C}" presName="background" presStyleLbl="node0" presStyleIdx="1" presStyleCnt="2"/>
      <dgm:spPr/>
    </dgm:pt>
    <dgm:pt modelId="{C22E1CD9-B912-BA47-80FF-76CF6A605CEA}" type="pres">
      <dgm:prSet presAssocID="{32216A96-F2DD-4FB6-873E-008362A03C4C}" presName="text" presStyleLbl="fgAcc0" presStyleIdx="1" presStyleCnt="2">
        <dgm:presLayoutVars>
          <dgm:chPref val="3"/>
        </dgm:presLayoutVars>
      </dgm:prSet>
      <dgm:spPr/>
    </dgm:pt>
    <dgm:pt modelId="{2F9F7C4E-BB95-B246-AAA5-65890FCA6F33}" type="pres">
      <dgm:prSet presAssocID="{32216A96-F2DD-4FB6-873E-008362A03C4C}" presName="hierChild2" presStyleCnt="0"/>
      <dgm:spPr/>
    </dgm:pt>
    <dgm:pt modelId="{622F3D1E-134C-E64C-8E61-FC4E456F2785}" type="pres">
      <dgm:prSet presAssocID="{A413B129-F563-4D23-9BF8-95EFA5E9A016}" presName="Name10" presStyleLbl="parChTrans1D2" presStyleIdx="0" presStyleCnt="1"/>
      <dgm:spPr/>
    </dgm:pt>
    <dgm:pt modelId="{5BBD76D9-BBA8-F649-801D-0F32F752BB8C}" type="pres">
      <dgm:prSet presAssocID="{A2DE9E1F-E63E-4614-B05A-9E5E776BC5E6}" presName="hierRoot2" presStyleCnt="0"/>
      <dgm:spPr/>
    </dgm:pt>
    <dgm:pt modelId="{ED2A2DEC-AF83-444D-AA77-9D89AA8175AE}" type="pres">
      <dgm:prSet presAssocID="{A2DE9E1F-E63E-4614-B05A-9E5E776BC5E6}" presName="composite2" presStyleCnt="0"/>
      <dgm:spPr/>
    </dgm:pt>
    <dgm:pt modelId="{B539B6D6-A6A7-E543-A393-4F6DBC4B8BA8}" type="pres">
      <dgm:prSet presAssocID="{A2DE9E1F-E63E-4614-B05A-9E5E776BC5E6}" presName="background2" presStyleLbl="node2" presStyleIdx="0" presStyleCnt="1"/>
      <dgm:spPr/>
    </dgm:pt>
    <dgm:pt modelId="{75C5CBC1-EBC0-104D-AD53-66E72B18C323}" type="pres">
      <dgm:prSet presAssocID="{A2DE9E1F-E63E-4614-B05A-9E5E776BC5E6}" presName="text2" presStyleLbl="fgAcc2" presStyleIdx="0" presStyleCnt="1">
        <dgm:presLayoutVars>
          <dgm:chPref val="3"/>
        </dgm:presLayoutVars>
      </dgm:prSet>
      <dgm:spPr/>
    </dgm:pt>
    <dgm:pt modelId="{0FF12328-A259-F040-8B4B-07F1C43E6756}" type="pres">
      <dgm:prSet presAssocID="{A2DE9E1F-E63E-4614-B05A-9E5E776BC5E6}" presName="hierChild3" presStyleCnt="0"/>
      <dgm:spPr/>
    </dgm:pt>
  </dgm:ptLst>
  <dgm:cxnLst>
    <dgm:cxn modelId="{6C61076A-0607-3B4F-B6ED-13CB50F97392}" type="presOf" srcId="{A413B129-F563-4D23-9BF8-95EFA5E9A016}" destId="{622F3D1E-134C-E64C-8E61-FC4E456F2785}" srcOrd="0" destOrd="0" presId="urn:microsoft.com/office/officeart/2005/8/layout/hierarchy1"/>
    <dgm:cxn modelId="{3109D890-26DA-2648-9107-3067CBB5763C}" type="presOf" srcId="{A2DE9E1F-E63E-4614-B05A-9E5E776BC5E6}" destId="{75C5CBC1-EBC0-104D-AD53-66E72B18C323}" srcOrd="0" destOrd="0" presId="urn:microsoft.com/office/officeart/2005/8/layout/hierarchy1"/>
    <dgm:cxn modelId="{A8999F98-16CD-4B6D-A47D-C7C336DC3269}" srcId="{24491F0E-7280-4EC6-A7FA-BE66E8429B24}" destId="{E1BC4E06-E9A8-44EE-B0D9-B051ED01EA20}" srcOrd="0" destOrd="0" parTransId="{FCE6D98A-A898-4551-8BB0-032E5D9920DC}" sibTransId="{5AF9E586-7C71-4471-BB9B-F1E75983DAB2}"/>
    <dgm:cxn modelId="{F3990999-C0DB-4080-8384-5903B2A3C6BC}" srcId="{32216A96-F2DD-4FB6-873E-008362A03C4C}" destId="{A2DE9E1F-E63E-4614-B05A-9E5E776BC5E6}" srcOrd="0" destOrd="0" parTransId="{A413B129-F563-4D23-9BF8-95EFA5E9A016}" sibTransId="{9F4AD6D6-AFAD-4BA7-BC0E-53C4329608C2}"/>
    <dgm:cxn modelId="{098A3199-B200-F844-A5DB-21EDEA56482D}" type="presOf" srcId="{32216A96-F2DD-4FB6-873E-008362A03C4C}" destId="{C22E1CD9-B912-BA47-80FF-76CF6A605CEA}" srcOrd="0" destOrd="0" presId="urn:microsoft.com/office/officeart/2005/8/layout/hierarchy1"/>
    <dgm:cxn modelId="{29FE98A2-31DB-364C-9B24-19899D68D824}" type="presOf" srcId="{24491F0E-7280-4EC6-A7FA-BE66E8429B24}" destId="{C7220276-FE16-8A47-ADE9-FB44FDED1118}" srcOrd="0" destOrd="0" presId="urn:microsoft.com/office/officeart/2005/8/layout/hierarchy1"/>
    <dgm:cxn modelId="{26EDFFC3-8E33-E34D-BDDF-6B66DD15A3FA}" type="presOf" srcId="{E1BC4E06-E9A8-44EE-B0D9-B051ED01EA20}" destId="{03DBE07C-2695-AD45-B55F-47F98F70D113}" srcOrd="0" destOrd="0" presId="urn:microsoft.com/office/officeart/2005/8/layout/hierarchy1"/>
    <dgm:cxn modelId="{C7C045FB-DCBB-4772-8755-B9F33253D6E9}" srcId="{24491F0E-7280-4EC6-A7FA-BE66E8429B24}" destId="{32216A96-F2DD-4FB6-873E-008362A03C4C}" srcOrd="1" destOrd="0" parTransId="{AD8725A0-73E7-46F3-89DB-738E62DB1D4B}" sibTransId="{C1E5AEEB-661C-4241-9671-B599D9D140A3}"/>
    <dgm:cxn modelId="{ADA7CD49-3498-F44A-8244-D1E0D16E2737}" type="presParOf" srcId="{C7220276-FE16-8A47-ADE9-FB44FDED1118}" destId="{20E96E05-438A-4949-B0F3-758EA3C7ABFE}" srcOrd="0" destOrd="0" presId="urn:microsoft.com/office/officeart/2005/8/layout/hierarchy1"/>
    <dgm:cxn modelId="{5511FEFD-76F0-1244-B0DE-4B8DF5661314}" type="presParOf" srcId="{20E96E05-438A-4949-B0F3-758EA3C7ABFE}" destId="{965C6B51-8478-764C-8ABC-CCA4FBA46770}" srcOrd="0" destOrd="0" presId="urn:microsoft.com/office/officeart/2005/8/layout/hierarchy1"/>
    <dgm:cxn modelId="{B930EB6D-DE00-A54D-8351-ECAEABC7DB88}" type="presParOf" srcId="{965C6B51-8478-764C-8ABC-CCA4FBA46770}" destId="{77D6AB0D-C252-EB45-AEF6-D9C719EE2678}" srcOrd="0" destOrd="0" presId="urn:microsoft.com/office/officeart/2005/8/layout/hierarchy1"/>
    <dgm:cxn modelId="{C8B7E82C-9532-B846-A8A4-50F99D38C7CB}" type="presParOf" srcId="{965C6B51-8478-764C-8ABC-CCA4FBA46770}" destId="{03DBE07C-2695-AD45-B55F-47F98F70D113}" srcOrd="1" destOrd="0" presId="urn:microsoft.com/office/officeart/2005/8/layout/hierarchy1"/>
    <dgm:cxn modelId="{3072471D-1030-084A-B175-6889F9937BB5}" type="presParOf" srcId="{20E96E05-438A-4949-B0F3-758EA3C7ABFE}" destId="{6E9734C2-11C0-F243-9ABA-5A2406A75470}" srcOrd="1" destOrd="0" presId="urn:microsoft.com/office/officeart/2005/8/layout/hierarchy1"/>
    <dgm:cxn modelId="{D59F1C4B-0B35-9948-9FA9-6FA800B8E479}" type="presParOf" srcId="{C7220276-FE16-8A47-ADE9-FB44FDED1118}" destId="{E822133C-7478-7441-8883-DDAC6746CD78}" srcOrd="1" destOrd="0" presId="urn:microsoft.com/office/officeart/2005/8/layout/hierarchy1"/>
    <dgm:cxn modelId="{D29A4877-4DBF-8648-878F-FF8A3A627902}" type="presParOf" srcId="{E822133C-7478-7441-8883-DDAC6746CD78}" destId="{1C926C39-DCBF-374E-8C7B-7953E23BFF32}" srcOrd="0" destOrd="0" presId="urn:microsoft.com/office/officeart/2005/8/layout/hierarchy1"/>
    <dgm:cxn modelId="{19D9703A-D778-554A-A768-9B6D15FC4B8E}" type="presParOf" srcId="{1C926C39-DCBF-374E-8C7B-7953E23BFF32}" destId="{8C6723EE-99CE-0E49-830D-8428D0F8A98E}" srcOrd="0" destOrd="0" presId="urn:microsoft.com/office/officeart/2005/8/layout/hierarchy1"/>
    <dgm:cxn modelId="{88126252-73F1-6147-9A0F-4E24058BA285}" type="presParOf" srcId="{1C926C39-DCBF-374E-8C7B-7953E23BFF32}" destId="{C22E1CD9-B912-BA47-80FF-76CF6A605CEA}" srcOrd="1" destOrd="0" presId="urn:microsoft.com/office/officeart/2005/8/layout/hierarchy1"/>
    <dgm:cxn modelId="{5F89C298-8F0C-AD41-9588-1A5E48B13C45}" type="presParOf" srcId="{E822133C-7478-7441-8883-DDAC6746CD78}" destId="{2F9F7C4E-BB95-B246-AAA5-65890FCA6F33}" srcOrd="1" destOrd="0" presId="urn:microsoft.com/office/officeart/2005/8/layout/hierarchy1"/>
    <dgm:cxn modelId="{DA6D480B-3201-AE43-B61E-279C6E26564B}" type="presParOf" srcId="{2F9F7C4E-BB95-B246-AAA5-65890FCA6F33}" destId="{622F3D1E-134C-E64C-8E61-FC4E456F2785}" srcOrd="0" destOrd="0" presId="urn:microsoft.com/office/officeart/2005/8/layout/hierarchy1"/>
    <dgm:cxn modelId="{E8185981-DFA9-3F48-B505-DC89E28DFCEF}" type="presParOf" srcId="{2F9F7C4E-BB95-B246-AAA5-65890FCA6F33}" destId="{5BBD76D9-BBA8-F649-801D-0F32F752BB8C}" srcOrd="1" destOrd="0" presId="urn:microsoft.com/office/officeart/2005/8/layout/hierarchy1"/>
    <dgm:cxn modelId="{8687E318-C69C-BB41-A16D-71049B4E9F91}" type="presParOf" srcId="{5BBD76D9-BBA8-F649-801D-0F32F752BB8C}" destId="{ED2A2DEC-AF83-444D-AA77-9D89AA8175AE}" srcOrd="0" destOrd="0" presId="urn:microsoft.com/office/officeart/2005/8/layout/hierarchy1"/>
    <dgm:cxn modelId="{730A727F-A30F-FE48-A0F6-75B1850D8F3C}" type="presParOf" srcId="{ED2A2DEC-AF83-444D-AA77-9D89AA8175AE}" destId="{B539B6D6-A6A7-E543-A393-4F6DBC4B8BA8}" srcOrd="0" destOrd="0" presId="urn:microsoft.com/office/officeart/2005/8/layout/hierarchy1"/>
    <dgm:cxn modelId="{025884F4-6DD6-B045-840A-0A10A64F57C3}" type="presParOf" srcId="{ED2A2DEC-AF83-444D-AA77-9D89AA8175AE}" destId="{75C5CBC1-EBC0-104D-AD53-66E72B18C323}" srcOrd="1" destOrd="0" presId="urn:microsoft.com/office/officeart/2005/8/layout/hierarchy1"/>
    <dgm:cxn modelId="{3A21BCFF-7D72-DB4C-812A-4FE44938F2CA}" type="presParOf" srcId="{5BBD76D9-BBA8-F649-801D-0F32F752BB8C}" destId="{0FF12328-A259-F040-8B4B-07F1C43E67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4402D90-4CC2-4AFF-BE76-8C04C631A4CA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B4643E5-E21B-47DB-B6D0-715C65C39166}">
      <dgm:prSet/>
      <dgm:spPr/>
      <dgm:t>
        <a:bodyPr/>
        <a:lstStyle/>
        <a:p>
          <a:r>
            <a:rPr lang="en-US" b="0" i="0"/>
            <a:t>The 'put' command is used to add data to a table in HBase.</a:t>
          </a:r>
          <a:endParaRPr lang="en-US"/>
        </a:p>
      </dgm:t>
    </dgm:pt>
    <dgm:pt modelId="{6C9CFBC0-70DA-4590-92FE-3AA50EE534D4}" type="parTrans" cxnId="{6D9C35D9-4BE2-40D4-AA49-A0BB4EC59537}">
      <dgm:prSet/>
      <dgm:spPr/>
      <dgm:t>
        <a:bodyPr/>
        <a:lstStyle/>
        <a:p>
          <a:endParaRPr lang="en-US"/>
        </a:p>
      </dgm:t>
    </dgm:pt>
    <dgm:pt modelId="{137D0E2B-62F6-4A09-94B7-2C829EF9C32F}" type="sibTrans" cxnId="{6D9C35D9-4BE2-40D4-AA49-A0BB4EC59537}">
      <dgm:prSet/>
      <dgm:spPr/>
      <dgm:t>
        <a:bodyPr/>
        <a:lstStyle/>
        <a:p>
          <a:endParaRPr lang="en-US"/>
        </a:p>
      </dgm:t>
    </dgm:pt>
    <dgm:pt modelId="{CB215A11-3A02-4A1E-9A4F-B44F97F5CE6C}">
      <dgm:prSet/>
      <dgm:spPr/>
      <dgm:t>
        <a:bodyPr/>
        <a:lstStyle/>
        <a:p>
          <a:r>
            <a:rPr lang="en-US" b="0" i="0"/>
            <a:t>Syntax: </a:t>
          </a:r>
          <a:endParaRPr lang="en-US"/>
        </a:p>
      </dgm:t>
    </dgm:pt>
    <dgm:pt modelId="{1C54E005-5337-433E-A1BE-DA8FB0DF93B8}" type="parTrans" cxnId="{3D4E505C-67CC-4091-BB73-A7798F30E557}">
      <dgm:prSet/>
      <dgm:spPr/>
      <dgm:t>
        <a:bodyPr/>
        <a:lstStyle/>
        <a:p>
          <a:endParaRPr lang="en-US"/>
        </a:p>
      </dgm:t>
    </dgm:pt>
    <dgm:pt modelId="{B8438FB4-F006-4A24-B6B3-6749B6E11DD4}" type="sibTrans" cxnId="{3D4E505C-67CC-4091-BB73-A7798F30E557}">
      <dgm:prSet/>
      <dgm:spPr/>
      <dgm:t>
        <a:bodyPr/>
        <a:lstStyle/>
        <a:p>
          <a:endParaRPr lang="en-US"/>
        </a:p>
      </dgm:t>
    </dgm:pt>
    <dgm:pt modelId="{10D17968-9AD0-4F9E-A875-6687A8ECC371}">
      <dgm:prSet/>
      <dgm:spPr/>
      <dgm:t>
        <a:bodyPr/>
        <a:lstStyle/>
        <a:p>
          <a:r>
            <a:rPr lang="en-US" b="0" i="0"/>
            <a:t>put 'table_name', 'row_key', 'column_family:column', 'value'</a:t>
          </a:r>
          <a:endParaRPr lang="en-US"/>
        </a:p>
      </dgm:t>
    </dgm:pt>
    <dgm:pt modelId="{32D3EEC2-7960-4C70-92F4-BCB7568007F0}" type="parTrans" cxnId="{26FBA743-96B9-4C87-B2F3-6C10CE0CCB98}">
      <dgm:prSet/>
      <dgm:spPr/>
      <dgm:t>
        <a:bodyPr/>
        <a:lstStyle/>
        <a:p>
          <a:endParaRPr lang="en-US"/>
        </a:p>
      </dgm:t>
    </dgm:pt>
    <dgm:pt modelId="{B9C5DC79-79E8-44F3-9FC5-1EA1E2B15EC6}" type="sibTrans" cxnId="{26FBA743-96B9-4C87-B2F3-6C10CE0CCB98}">
      <dgm:prSet/>
      <dgm:spPr/>
      <dgm:t>
        <a:bodyPr/>
        <a:lstStyle/>
        <a:p>
          <a:endParaRPr lang="en-US"/>
        </a:p>
      </dgm:t>
    </dgm:pt>
    <dgm:pt modelId="{B60FF774-C004-BB41-A7FC-800DE62BBF21}" type="pres">
      <dgm:prSet presAssocID="{D4402D90-4CC2-4AFF-BE76-8C04C631A4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680781-37AA-1A4D-A6A2-FA2FB62937AD}" type="pres">
      <dgm:prSet presAssocID="{DB4643E5-E21B-47DB-B6D0-715C65C39166}" presName="hierRoot1" presStyleCnt="0"/>
      <dgm:spPr/>
    </dgm:pt>
    <dgm:pt modelId="{CB81E553-DE79-D34D-B67B-7243290ADDCE}" type="pres">
      <dgm:prSet presAssocID="{DB4643E5-E21B-47DB-B6D0-715C65C39166}" presName="composite" presStyleCnt="0"/>
      <dgm:spPr/>
    </dgm:pt>
    <dgm:pt modelId="{050C7879-D30A-7543-926D-57ADC0C4D3C3}" type="pres">
      <dgm:prSet presAssocID="{DB4643E5-E21B-47DB-B6D0-715C65C39166}" presName="background" presStyleLbl="node0" presStyleIdx="0" presStyleCnt="2"/>
      <dgm:spPr/>
    </dgm:pt>
    <dgm:pt modelId="{FC1420E4-07E0-1B40-9E04-1ADE53A9F915}" type="pres">
      <dgm:prSet presAssocID="{DB4643E5-E21B-47DB-B6D0-715C65C39166}" presName="text" presStyleLbl="fgAcc0" presStyleIdx="0" presStyleCnt="2">
        <dgm:presLayoutVars>
          <dgm:chPref val="3"/>
        </dgm:presLayoutVars>
      </dgm:prSet>
      <dgm:spPr/>
    </dgm:pt>
    <dgm:pt modelId="{CFFCEA1E-D766-824C-A384-17205B3185F3}" type="pres">
      <dgm:prSet presAssocID="{DB4643E5-E21B-47DB-B6D0-715C65C39166}" presName="hierChild2" presStyleCnt="0"/>
      <dgm:spPr/>
    </dgm:pt>
    <dgm:pt modelId="{576DD9C8-AB3D-2149-8D75-1A36A925C3A4}" type="pres">
      <dgm:prSet presAssocID="{CB215A11-3A02-4A1E-9A4F-B44F97F5CE6C}" presName="hierRoot1" presStyleCnt="0"/>
      <dgm:spPr/>
    </dgm:pt>
    <dgm:pt modelId="{53939C52-DDC0-0541-A076-FB2E1B14D4BA}" type="pres">
      <dgm:prSet presAssocID="{CB215A11-3A02-4A1E-9A4F-B44F97F5CE6C}" presName="composite" presStyleCnt="0"/>
      <dgm:spPr/>
    </dgm:pt>
    <dgm:pt modelId="{39BD29C8-DF2C-5C40-8EE6-52DF13FAF93E}" type="pres">
      <dgm:prSet presAssocID="{CB215A11-3A02-4A1E-9A4F-B44F97F5CE6C}" presName="background" presStyleLbl="node0" presStyleIdx="1" presStyleCnt="2"/>
      <dgm:spPr/>
    </dgm:pt>
    <dgm:pt modelId="{483DA4A9-EEBA-B643-B93C-545536301776}" type="pres">
      <dgm:prSet presAssocID="{CB215A11-3A02-4A1E-9A4F-B44F97F5CE6C}" presName="text" presStyleLbl="fgAcc0" presStyleIdx="1" presStyleCnt="2">
        <dgm:presLayoutVars>
          <dgm:chPref val="3"/>
        </dgm:presLayoutVars>
      </dgm:prSet>
      <dgm:spPr/>
    </dgm:pt>
    <dgm:pt modelId="{C11A6CE2-ED9F-084E-890D-BC0EE4E8A027}" type="pres">
      <dgm:prSet presAssocID="{CB215A11-3A02-4A1E-9A4F-B44F97F5CE6C}" presName="hierChild2" presStyleCnt="0"/>
      <dgm:spPr/>
    </dgm:pt>
    <dgm:pt modelId="{F9643BE4-148C-4340-9097-E80F3FE658A8}" type="pres">
      <dgm:prSet presAssocID="{32D3EEC2-7960-4C70-92F4-BCB7568007F0}" presName="Name10" presStyleLbl="parChTrans1D2" presStyleIdx="0" presStyleCnt="1"/>
      <dgm:spPr/>
    </dgm:pt>
    <dgm:pt modelId="{A1A5CF5F-F9D0-DB46-A231-C7F8ABD92C8E}" type="pres">
      <dgm:prSet presAssocID="{10D17968-9AD0-4F9E-A875-6687A8ECC371}" presName="hierRoot2" presStyleCnt="0"/>
      <dgm:spPr/>
    </dgm:pt>
    <dgm:pt modelId="{3F64AC0A-ACB5-9244-9EDB-2C51DC29775B}" type="pres">
      <dgm:prSet presAssocID="{10D17968-9AD0-4F9E-A875-6687A8ECC371}" presName="composite2" presStyleCnt="0"/>
      <dgm:spPr/>
    </dgm:pt>
    <dgm:pt modelId="{F5BFBE91-CE98-3044-ACD1-64EE4132010F}" type="pres">
      <dgm:prSet presAssocID="{10D17968-9AD0-4F9E-A875-6687A8ECC371}" presName="background2" presStyleLbl="node2" presStyleIdx="0" presStyleCnt="1"/>
      <dgm:spPr/>
    </dgm:pt>
    <dgm:pt modelId="{63970E85-F8BA-0F47-9F71-CE5902FFEC0B}" type="pres">
      <dgm:prSet presAssocID="{10D17968-9AD0-4F9E-A875-6687A8ECC371}" presName="text2" presStyleLbl="fgAcc2" presStyleIdx="0" presStyleCnt="1">
        <dgm:presLayoutVars>
          <dgm:chPref val="3"/>
        </dgm:presLayoutVars>
      </dgm:prSet>
      <dgm:spPr/>
    </dgm:pt>
    <dgm:pt modelId="{72B2DEAA-452F-2F44-A043-EB3B83276583}" type="pres">
      <dgm:prSet presAssocID="{10D17968-9AD0-4F9E-A875-6687A8ECC371}" presName="hierChild3" presStyleCnt="0"/>
      <dgm:spPr/>
    </dgm:pt>
  </dgm:ptLst>
  <dgm:cxnLst>
    <dgm:cxn modelId="{DB30693F-80F5-A942-94E2-B62060F8434C}" type="presOf" srcId="{DB4643E5-E21B-47DB-B6D0-715C65C39166}" destId="{FC1420E4-07E0-1B40-9E04-1ADE53A9F915}" srcOrd="0" destOrd="0" presId="urn:microsoft.com/office/officeart/2005/8/layout/hierarchy1"/>
    <dgm:cxn modelId="{26FBA743-96B9-4C87-B2F3-6C10CE0CCB98}" srcId="{CB215A11-3A02-4A1E-9A4F-B44F97F5CE6C}" destId="{10D17968-9AD0-4F9E-A875-6687A8ECC371}" srcOrd="0" destOrd="0" parTransId="{32D3EEC2-7960-4C70-92F4-BCB7568007F0}" sibTransId="{B9C5DC79-79E8-44F3-9FC5-1EA1E2B15EC6}"/>
    <dgm:cxn modelId="{C6E08145-A820-D14C-A16B-5E9BD6EF1D85}" type="presOf" srcId="{10D17968-9AD0-4F9E-A875-6687A8ECC371}" destId="{63970E85-F8BA-0F47-9F71-CE5902FFEC0B}" srcOrd="0" destOrd="0" presId="urn:microsoft.com/office/officeart/2005/8/layout/hierarchy1"/>
    <dgm:cxn modelId="{1D3DCC54-E5EC-BD44-B278-12F1AE5CF964}" type="presOf" srcId="{CB215A11-3A02-4A1E-9A4F-B44F97F5CE6C}" destId="{483DA4A9-EEBA-B643-B93C-545536301776}" srcOrd="0" destOrd="0" presId="urn:microsoft.com/office/officeart/2005/8/layout/hierarchy1"/>
    <dgm:cxn modelId="{3D4E505C-67CC-4091-BB73-A7798F30E557}" srcId="{D4402D90-4CC2-4AFF-BE76-8C04C631A4CA}" destId="{CB215A11-3A02-4A1E-9A4F-B44F97F5CE6C}" srcOrd="1" destOrd="0" parTransId="{1C54E005-5337-433E-A1BE-DA8FB0DF93B8}" sibTransId="{B8438FB4-F006-4A24-B6B3-6749B6E11DD4}"/>
    <dgm:cxn modelId="{6D9C35D9-4BE2-40D4-AA49-A0BB4EC59537}" srcId="{D4402D90-4CC2-4AFF-BE76-8C04C631A4CA}" destId="{DB4643E5-E21B-47DB-B6D0-715C65C39166}" srcOrd="0" destOrd="0" parTransId="{6C9CFBC0-70DA-4590-92FE-3AA50EE534D4}" sibTransId="{137D0E2B-62F6-4A09-94B7-2C829EF9C32F}"/>
    <dgm:cxn modelId="{173123DC-A54D-5646-9C46-CFC23FC47240}" type="presOf" srcId="{32D3EEC2-7960-4C70-92F4-BCB7568007F0}" destId="{F9643BE4-148C-4340-9097-E80F3FE658A8}" srcOrd="0" destOrd="0" presId="urn:microsoft.com/office/officeart/2005/8/layout/hierarchy1"/>
    <dgm:cxn modelId="{981F93F5-30A6-C147-93E7-CEC54E6C1D19}" type="presOf" srcId="{D4402D90-4CC2-4AFF-BE76-8C04C631A4CA}" destId="{B60FF774-C004-BB41-A7FC-800DE62BBF21}" srcOrd="0" destOrd="0" presId="urn:microsoft.com/office/officeart/2005/8/layout/hierarchy1"/>
    <dgm:cxn modelId="{F6E68E66-0D71-C246-8AEC-99BA4914D537}" type="presParOf" srcId="{B60FF774-C004-BB41-A7FC-800DE62BBF21}" destId="{63680781-37AA-1A4D-A6A2-FA2FB62937AD}" srcOrd="0" destOrd="0" presId="urn:microsoft.com/office/officeart/2005/8/layout/hierarchy1"/>
    <dgm:cxn modelId="{93D5453F-8D14-8D44-AF7F-8CDCB3BD07B4}" type="presParOf" srcId="{63680781-37AA-1A4D-A6A2-FA2FB62937AD}" destId="{CB81E553-DE79-D34D-B67B-7243290ADDCE}" srcOrd="0" destOrd="0" presId="urn:microsoft.com/office/officeart/2005/8/layout/hierarchy1"/>
    <dgm:cxn modelId="{B294F579-9C03-8F4C-8E3C-CE7E6772482D}" type="presParOf" srcId="{CB81E553-DE79-D34D-B67B-7243290ADDCE}" destId="{050C7879-D30A-7543-926D-57ADC0C4D3C3}" srcOrd="0" destOrd="0" presId="urn:microsoft.com/office/officeart/2005/8/layout/hierarchy1"/>
    <dgm:cxn modelId="{902E3820-135A-834E-9920-254E860D5B1A}" type="presParOf" srcId="{CB81E553-DE79-D34D-B67B-7243290ADDCE}" destId="{FC1420E4-07E0-1B40-9E04-1ADE53A9F915}" srcOrd="1" destOrd="0" presId="urn:microsoft.com/office/officeart/2005/8/layout/hierarchy1"/>
    <dgm:cxn modelId="{EEAC6F92-EF44-CF45-BC30-358954D25C07}" type="presParOf" srcId="{63680781-37AA-1A4D-A6A2-FA2FB62937AD}" destId="{CFFCEA1E-D766-824C-A384-17205B3185F3}" srcOrd="1" destOrd="0" presId="urn:microsoft.com/office/officeart/2005/8/layout/hierarchy1"/>
    <dgm:cxn modelId="{01E1395F-0DD7-D24B-9EAB-20019D7380B5}" type="presParOf" srcId="{B60FF774-C004-BB41-A7FC-800DE62BBF21}" destId="{576DD9C8-AB3D-2149-8D75-1A36A925C3A4}" srcOrd="1" destOrd="0" presId="urn:microsoft.com/office/officeart/2005/8/layout/hierarchy1"/>
    <dgm:cxn modelId="{796E9FEC-3781-3C41-ABE7-FA702E37E191}" type="presParOf" srcId="{576DD9C8-AB3D-2149-8D75-1A36A925C3A4}" destId="{53939C52-DDC0-0541-A076-FB2E1B14D4BA}" srcOrd="0" destOrd="0" presId="urn:microsoft.com/office/officeart/2005/8/layout/hierarchy1"/>
    <dgm:cxn modelId="{248A9368-111F-FE41-9E06-0FDC8715E9B0}" type="presParOf" srcId="{53939C52-DDC0-0541-A076-FB2E1B14D4BA}" destId="{39BD29C8-DF2C-5C40-8EE6-52DF13FAF93E}" srcOrd="0" destOrd="0" presId="urn:microsoft.com/office/officeart/2005/8/layout/hierarchy1"/>
    <dgm:cxn modelId="{7624A2CD-9B54-9343-A5F4-65424C9CADAC}" type="presParOf" srcId="{53939C52-DDC0-0541-A076-FB2E1B14D4BA}" destId="{483DA4A9-EEBA-B643-B93C-545536301776}" srcOrd="1" destOrd="0" presId="urn:microsoft.com/office/officeart/2005/8/layout/hierarchy1"/>
    <dgm:cxn modelId="{D786366C-F7C2-6A4F-954E-293178DC3AFE}" type="presParOf" srcId="{576DD9C8-AB3D-2149-8D75-1A36A925C3A4}" destId="{C11A6CE2-ED9F-084E-890D-BC0EE4E8A027}" srcOrd="1" destOrd="0" presId="urn:microsoft.com/office/officeart/2005/8/layout/hierarchy1"/>
    <dgm:cxn modelId="{C9277E5B-2904-3144-B670-F12CBCFF9663}" type="presParOf" srcId="{C11A6CE2-ED9F-084E-890D-BC0EE4E8A027}" destId="{F9643BE4-148C-4340-9097-E80F3FE658A8}" srcOrd="0" destOrd="0" presId="urn:microsoft.com/office/officeart/2005/8/layout/hierarchy1"/>
    <dgm:cxn modelId="{C964C68F-20D5-BD42-AC6A-C3B8A404A4D1}" type="presParOf" srcId="{C11A6CE2-ED9F-084E-890D-BC0EE4E8A027}" destId="{A1A5CF5F-F9D0-DB46-A231-C7F8ABD92C8E}" srcOrd="1" destOrd="0" presId="urn:microsoft.com/office/officeart/2005/8/layout/hierarchy1"/>
    <dgm:cxn modelId="{51C8ECCC-823F-7140-AED3-EA94D0FA6EF9}" type="presParOf" srcId="{A1A5CF5F-F9D0-DB46-A231-C7F8ABD92C8E}" destId="{3F64AC0A-ACB5-9244-9EDB-2C51DC29775B}" srcOrd="0" destOrd="0" presId="urn:microsoft.com/office/officeart/2005/8/layout/hierarchy1"/>
    <dgm:cxn modelId="{88EDA82A-94CE-C341-BA27-8D46D95E5544}" type="presParOf" srcId="{3F64AC0A-ACB5-9244-9EDB-2C51DC29775B}" destId="{F5BFBE91-CE98-3044-ACD1-64EE4132010F}" srcOrd="0" destOrd="0" presId="urn:microsoft.com/office/officeart/2005/8/layout/hierarchy1"/>
    <dgm:cxn modelId="{5F14A91E-938C-1D44-A270-2B376F5CDFAA}" type="presParOf" srcId="{3F64AC0A-ACB5-9244-9EDB-2C51DC29775B}" destId="{63970E85-F8BA-0F47-9F71-CE5902FFEC0B}" srcOrd="1" destOrd="0" presId="urn:microsoft.com/office/officeart/2005/8/layout/hierarchy1"/>
    <dgm:cxn modelId="{D9BD7D86-07EE-B745-866A-2E2F39287C61}" type="presParOf" srcId="{A1A5CF5F-F9D0-DB46-A231-C7F8ABD92C8E}" destId="{72B2DEAA-452F-2F44-A043-EB3B832765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CEA7A-3024-7B41-B60B-C6C465AC4FFB}">
      <dsp:nvSpPr>
        <dsp:cNvPr id="0" name=""/>
        <dsp:cNvSpPr/>
      </dsp:nvSpPr>
      <dsp:spPr>
        <a:xfrm>
          <a:off x="2411" y="367891"/>
          <a:ext cx="1912739" cy="11476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Understanding NoSQL Databases</a:t>
          </a:r>
          <a:endParaRPr lang="en-US" sz="1800" kern="1200"/>
        </a:p>
      </dsp:txBody>
      <dsp:txXfrm>
        <a:off x="2411" y="367891"/>
        <a:ext cx="1912739" cy="1147643"/>
      </dsp:txXfrm>
    </dsp:sp>
    <dsp:sp modelId="{5368EE00-BC9D-924F-B13C-4DE50A681824}">
      <dsp:nvSpPr>
        <dsp:cNvPr id="0" name=""/>
        <dsp:cNvSpPr/>
      </dsp:nvSpPr>
      <dsp:spPr>
        <a:xfrm>
          <a:off x="2106423" y="367891"/>
          <a:ext cx="1912739" cy="11476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Deep Dive into HBase</a:t>
          </a:r>
          <a:endParaRPr lang="en-US" sz="1800" kern="1200" dirty="0"/>
        </a:p>
      </dsp:txBody>
      <dsp:txXfrm>
        <a:off x="2106423" y="367891"/>
        <a:ext cx="1912739" cy="1147643"/>
      </dsp:txXfrm>
    </dsp:sp>
    <dsp:sp modelId="{63CE4476-FDDD-344D-9083-8B678DE25D76}">
      <dsp:nvSpPr>
        <dsp:cNvPr id="0" name=""/>
        <dsp:cNvSpPr/>
      </dsp:nvSpPr>
      <dsp:spPr>
        <a:xfrm>
          <a:off x="4210436" y="367891"/>
          <a:ext cx="1912739" cy="11476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HBase Architecture</a:t>
          </a:r>
          <a:endParaRPr lang="en-US" sz="1800" kern="1200"/>
        </a:p>
      </dsp:txBody>
      <dsp:txXfrm>
        <a:off x="4210436" y="367891"/>
        <a:ext cx="1912739" cy="1147643"/>
      </dsp:txXfrm>
    </dsp:sp>
    <dsp:sp modelId="{F03A543E-36C1-E644-B5BD-42734E845EDC}">
      <dsp:nvSpPr>
        <dsp:cNvPr id="0" name=""/>
        <dsp:cNvSpPr/>
      </dsp:nvSpPr>
      <dsp:spPr>
        <a:xfrm>
          <a:off x="6314449" y="367891"/>
          <a:ext cx="1912739" cy="11476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Row Key Design in HBase</a:t>
          </a:r>
          <a:endParaRPr lang="en-US" sz="1800" kern="1200"/>
        </a:p>
      </dsp:txBody>
      <dsp:txXfrm>
        <a:off x="6314449" y="367891"/>
        <a:ext cx="1912739" cy="1147643"/>
      </dsp:txXfrm>
    </dsp:sp>
    <dsp:sp modelId="{E0C793A8-DF42-3F41-BE9E-62BC110D9022}">
      <dsp:nvSpPr>
        <dsp:cNvPr id="0" name=""/>
        <dsp:cNvSpPr/>
      </dsp:nvSpPr>
      <dsp:spPr>
        <a:xfrm>
          <a:off x="1054417" y="1706808"/>
          <a:ext cx="1912739" cy="11476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Schema Design in HBase</a:t>
          </a:r>
          <a:endParaRPr lang="en-US" sz="1800" kern="1200"/>
        </a:p>
      </dsp:txBody>
      <dsp:txXfrm>
        <a:off x="1054417" y="1706808"/>
        <a:ext cx="1912739" cy="1147643"/>
      </dsp:txXfrm>
    </dsp:sp>
    <dsp:sp modelId="{85F32A4F-7449-DC4B-9DBC-39502AE3927D}">
      <dsp:nvSpPr>
        <dsp:cNvPr id="0" name=""/>
        <dsp:cNvSpPr/>
      </dsp:nvSpPr>
      <dsp:spPr>
        <a:xfrm>
          <a:off x="3158430" y="1706808"/>
          <a:ext cx="1912739" cy="11476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HBase in Big Data Storage</a:t>
          </a:r>
          <a:endParaRPr lang="en-US" sz="1800" kern="1200"/>
        </a:p>
      </dsp:txBody>
      <dsp:txXfrm>
        <a:off x="3158430" y="1706808"/>
        <a:ext cx="1912739" cy="1147643"/>
      </dsp:txXfrm>
    </dsp:sp>
    <dsp:sp modelId="{A1BB1746-D8CC-3048-A9B8-BE04F4924969}">
      <dsp:nvSpPr>
        <dsp:cNvPr id="0" name=""/>
        <dsp:cNvSpPr/>
      </dsp:nvSpPr>
      <dsp:spPr>
        <a:xfrm>
          <a:off x="5262443" y="1706808"/>
          <a:ext cx="1912739" cy="11476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Working with HBase: Creating, Inserting, and Retrieving Data</a:t>
          </a:r>
          <a:endParaRPr lang="en-US" sz="1800" kern="1200"/>
        </a:p>
      </dsp:txBody>
      <dsp:txXfrm>
        <a:off x="5262443" y="1706808"/>
        <a:ext cx="1912739" cy="11476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F6943-1A91-FD4E-94BE-C54C1CE7153D}">
      <dsp:nvSpPr>
        <dsp:cNvPr id="0" name=""/>
        <dsp:cNvSpPr/>
      </dsp:nvSpPr>
      <dsp:spPr>
        <a:xfrm>
          <a:off x="6322174" y="1228413"/>
          <a:ext cx="91440" cy="5616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66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82DA9-662A-124D-9977-86F520B5CE9A}">
      <dsp:nvSpPr>
        <dsp:cNvPr id="0" name=""/>
        <dsp:cNvSpPr/>
      </dsp:nvSpPr>
      <dsp:spPr>
        <a:xfrm>
          <a:off x="3961789" y="1228413"/>
          <a:ext cx="91440" cy="5616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66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17ABB-97EC-5B46-91FD-A2DBB104E2B0}">
      <dsp:nvSpPr>
        <dsp:cNvPr id="0" name=""/>
        <dsp:cNvSpPr/>
      </dsp:nvSpPr>
      <dsp:spPr>
        <a:xfrm>
          <a:off x="681513" y="2086"/>
          <a:ext cx="1931223" cy="1226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336E61-C3E3-3E4F-BF6F-869CEDDC0645}">
      <dsp:nvSpPr>
        <dsp:cNvPr id="0" name=""/>
        <dsp:cNvSpPr/>
      </dsp:nvSpPr>
      <dsp:spPr>
        <a:xfrm>
          <a:off x="896094" y="205938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The 'get' and 'scan' commands are used to retrieve data from a table in HBase.</a:t>
          </a:r>
          <a:endParaRPr lang="en-US" sz="900" kern="1200"/>
        </a:p>
      </dsp:txBody>
      <dsp:txXfrm>
        <a:off x="932012" y="241856"/>
        <a:ext cx="1859387" cy="1154490"/>
      </dsp:txXfrm>
    </dsp:sp>
    <dsp:sp modelId="{CC37BD2A-2F59-B646-AB43-9EAA0E47883E}">
      <dsp:nvSpPr>
        <dsp:cNvPr id="0" name=""/>
        <dsp:cNvSpPr/>
      </dsp:nvSpPr>
      <dsp:spPr>
        <a:xfrm>
          <a:off x="3041898" y="2086"/>
          <a:ext cx="1931223" cy="1226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58F613-0E94-0E4E-84DE-AA4D41FBECE5}">
      <dsp:nvSpPr>
        <dsp:cNvPr id="0" name=""/>
        <dsp:cNvSpPr/>
      </dsp:nvSpPr>
      <dsp:spPr>
        <a:xfrm>
          <a:off x="3256478" y="205938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Get syntax: </a:t>
          </a:r>
          <a:endParaRPr lang="en-US" sz="900" kern="1200"/>
        </a:p>
      </dsp:txBody>
      <dsp:txXfrm>
        <a:off x="3292396" y="241856"/>
        <a:ext cx="1859387" cy="1154490"/>
      </dsp:txXfrm>
    </dsp:sp>
    <dsp:sp modelId="{533F5758-95CA-3941-828B-575D1A9C0344}">
      <dsp:nvSpPr>
        <dsp:cNvPr id="0" name=""/>
        <dsp:cNvSpPr/>
      </dsp:nvSpPr>
      <dsp:spPr>
        <a:xfrm>
          <a:off x="3041898" y="1790077"/>
          <a:ext cx="1931223" cy="1226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9CDFD2-1E52-DA4A-A946-4B3889C7117F}">
      <dsp:nvSpPr>
        <dsp:cNvPr id="0" name=""/>
        <dsp:cNvSpPr/>
      </dsp:nvSpPr>
      <dsp:spPr>
        <a:xfrm>
          <a:off x="3256478" y="1993929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get 'table_name', 'row_key', {COLUMN=&gt;'column_family:column'}</a:t>
          </a:r>
          <a:endParaRPr lang="en-US" sz="900" kern="1200"/>
        </a:p>
      </dsp:txBody>
      <dsp:txXfrm>
        <a:off x="3292396" y="2029847"/>
        <a:ext cx="1859387" cy="1154490"/>
      </dsp:txXfrm>
    </dsp:sp>
    <dsp:sp modelId="{B5EEE897-D9C5-794F-91EA-3EB197F5B4ED}">
      <dsp:nvSpPr>
        <dsp:cNvPr id="0" name=""/>
        <dsp:cNvSpPr/>
      </dsp:nvSpPr>
      <dsp:spPr>
        <a:xfrm>
          <a:off x="5402282" y="2086"/>
          <a:ext cx="1931223" cy="1226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246C9-7B8D-0347-8D5E-7E4457CFF15C}">
      <dsp:nvSpPr>
        <dsp:cNvPr id="0" name=""/>
        <dsp:cNvSpPr/>
      </dsp:nvSpPr>
      <dsp:spPr>
        <a:xfrm>
          <a:off x="5616862" y="205938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Scan syntax: </a:t>
          </a:r>
          <a:endParaRPr lang="en-US" sz="900" kern="1200"/>
        </a:p>
      </dsp:txBody>
      <dsp:txXfrm>
        <a:off x="5652780" y="241856"/>
        <a:ext cx="1859387" cy="1154490"/>
      </dsp:txXfrm>
    </dsp:sp>
    <dsp:sp modelId="{A348AB6A-FD59-CB46-9C08-4E9F5264C8E9}">
      <dsp:nvSpPr>
        <dsp:cNvPr id="0" name=""/>
        <dsp:cNvSpPr/>
      </dsp:nvSpPr>
      <dsp:spPr>
        <a:xfrm>
          <a:off x="5402282" y="1790077"/>
          <a:ext cx="1931223" cy="1226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B6C7A0-A28C-3A4E-8BD8-1E8930A5547F}">
      <dsp:nvSpPr>
        <dsp:cNvPr id="0" name=""/>
        <dsp:cNvSpPr/>
      </dsp:nvSpPr>
      <dsp:spPr>
        <a:xfrm>
          <a:off x="5616862" y="1993929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scan 'table_name', {COLUMNS =&gt; ['column_family:column']}</a:t>
          </a:r>
          <a:endParaRPr lang="en-US" sz="900" kern="1200"/>
        </a:p>
      </dsp:txBody>
      <dsp:txXfrm>
        <a:off x="5652780" y="2029847"/>
        <a:ext cx="1859387" cy="11544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F7CF7-6664-0D49-82E8-402FC3EDEAAF}">
      <dsp:nvSpPr>
        <dsp:cNvPr id="0" name=""/>
        <dsp:cNvSpPr/>
      </dsp:nvSpPr>
      <dsp:spPr>
        <a:xfrm>
          <a:off x="0" y="3344"/>
          <a:ext cx="8229600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Facebook Messenger</a:t>
          </a:r>
          <a:r>
            <a:rPr lang="en-US" sz="1900" b="0" i="0" kern="1200"/>
            <a:t>: </a:t>
          </a:r>
          <a:endParaRPr lang="en-US" sz="1900" kern="1200"/>
        </a:p>
      </dsp:txBody>
      <dsp:txXfrm>
        <a:off x="22246" y="25590"/>
        <a:ext cx="8185108" cy="411223"/>
      </dsp:txXfrm>
    </dsp:sp>
    <dsp:sp modelId="{5962B40E-1167-3B4E-A667-0DFE9738F608}">
      <dsp:nvSpPr>
        <dsp:cNvPr id="0" name=""/>
        <dsp:cNvSpPr/>
      </dsp:nvSpPr>
      <dsp:spPr>
        <a:xfrm>
          <a:off x="0" y="459059"/>
          <a:ext cx="82296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Utilizes HBase for its messaging system to handle billions of messages per day. The use of HBase allows for the storage of a vast amount of data while ensuring high-speed data access.</a:t>
          </a:r>
          <a:endParaRPr lang="en-US" sz="1500" kern="1200"/>
        </a:p>
      </dsp:txBody>
      <dsp:txXfrm>
        <a:off x="0" y="459059"/>
        <a:ext cx="8229600" cy="471960"/>
      </dsp:txXfrm>
    </dsp:sp>
    <dsp:sp modelId="{A75D1D4D-9D25-A645-B9C7-F645CDFE9511}">
      <dsp:nvSpPr>
        <dsp:cNvPr id="0" name=""/>
        <dsp:cNvSpPr/>
      </dsp:nvSpPr>
      <dsp:spPr>
        <a:xfrm>
          <a:off x="0" y="931019"/>
          <a:ext cx="8229600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Twitter</a:t>
          </a:r>
          <a:r>
            <a:rPr lang="en-US" sz="1900" b="0" i="0" kern="1200"/>
            <a:t>: </a:t>
          </a:r>
          <a:endParaRPr lang="en-US" sz="1900" kern="1200"/>
        </a:p>
      </dsp:txBody>
      <dsp:txXfrm>
        <a:off x="22246" y="953265"/>
        <a:ext cx="8185108" cy="411223"/>
      </dsp:txXfrm>
    </dsp:sp>
    <dsp:sp modelId="{4AE790B8-6DC1-F049-A76C-643EC9B17AA4}">
      <dsp:nvSpPr>
        <dsp:cNvPr id="0" name=""/>
        <dsp:cNvSpPr/>
      </dsp:nvSpPr>
      <dsp:spPr>
        <a:xfrm>
          <a:off x="0" y="1386734"/>
          <a:ext cx="8229600" cy="68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Employs HBase for various functions such as storing tweets, user data, and timeline information. HBase's architecture and scalability support Twitter's need to handle enormous volumes of data in real-time.</a:t>
          </a:r>
          <a:endParaRPr lang="en-US" sz="1500" kern="1200"/>
        </a:p>
      </dsp:txBody>
      <dsp:txXfrm>
        <a:off x="0" y="1386734"/>
        <a:ext cx="8229600" cy="688274"/>
      </dsp:txXfrm>
    </dsp:sp>
    <dsp:sp modelId="{94B0C6E9-E18B-C740-A4B5-2930FA6C9504}">
      <dsp:nvSpPr>
        <dsp:cNvPr id="0" name=""/>
        <dsp:cNvSpPr/>
      </dsp:nvSpPr>
      <dsp:spPr>
        <a:xfrm>
          <a:off x="0" y="2075009"/>
          <a:ext cx="8229600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Adobe</a:t>
          </a:r>
          <a:r>
            <a:rPr lang="en-US" sz="1900" b="0" i="0" kern="1200"/>
            <a:t>: </a:t>
          </a:r>
          <a:endParaRPr lang="en-US" sz="1900" kern="1200"/>
        </a:p>
      </dsp:txBody>
      <dsp:txXfrm>
        <a:off x="22246" y="2097255"/>
        <a:ext cx="8185108" cy="411223"/>
      </dsp:txXfrm>
    </dsp:sp>
    <dsp:sp modelId="{240B7C4F-202A-DE40-BAF6-53FDEA868C9D}">
      <dsp:nvSpPr>
        <dsp:cNvPr id="0" name=""/>
        <dsp:cNvSpPr/>
      </dsp:nvSpPr>
      <dsp:spPr>
        <a:xfrm>
          <a:off x="0" y="2530724"/>
          <a:ext cx="8229600" cy="68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Uses HBase as part of their Adobe Experience Platform to provide real-time customer profile data and segmentation capabilities. HBase's architecture enables Adobe to offer up-to-date, personalized experiences to its customers.</a:t>
          </a:r>
          <a:endParaRPr lang="en-US" sz="1500" kern="1200"/>
        </a:p>
      </dsp:txBody>
      <dsp:txXfrm>
        <a:off x="0" y="2530724"/>
        <a:ext cx="8229600" cy="6882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F0F2C-14DF-9E46-B5BF-7BE7E63B0E55}">
      <dsp:nvSpPr>
        <dsp:cNvPr id="0" name=""/>
        <dsp:cNvSpPr/>
      </dsp:nvSpPr>
      <dsp:spPr>
        <a:xfrm>
          <a:off x="154305" y="2220"/>
          <a:ext cx="2475309" cy="14851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Understanding of NoSQL databases and their flexibility and scalability.</a:t>
          </a:r>
          <a:endParaRPr lang="en-US" sz="1900" kern="1200"/>
        </a:p>
      </dsp:txBody>
      <dsp:txXfrm>
        <a:off x="154305" y="2220"/>
        <a:ext cx="2475309" cy="1485185"/>
      </dsp:txXfrm>
    </dsp:sp>
    <dsp:sp modelId="{1C32E6FF-5C2A-3348-B70B-8CDE58C5F393}">
      <dsp:nvSpPr>
        <dsp:cNvPr id="0" name=""/>
        <dsp:cNvSpPr/>
      </dsp:nvSpPr>
      <dsp:spPr>
        <a:xfrm>
          <a:off x="2877145" y="2220"/>
          <a:ext cx="2475309" cy="14851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Detailed introduction to HBase, its key design considerations, and its role in big data storage.</a:t>
          </a:r>
          <a:endParaRPr lang="en-US" sz="1900" kern="1200" dirty="0"/>
        </a:p>
      </dsp:txBody>
      <dsp:txXfrm>
        <a:off x="2877145" y="2220"/>
        <a:ext cx="2475309" cy="1485185"/>
      </dsp:txXfrm>
    </dsp:sp>
    <dsp:sp modelId="{5F8DA23B-1825-EF4A-B028-4D07F6080C10}">
      <dsp:nvSpPr>
        <dsp:cNvPr id="0" name=""/>
        <dsp:cNvSpPr/>
      </dsp:nvSpPr>
      <dsp:spPr>
        <a:xfrm>
          <a:off x="5599985" y="2220"/>
          <a:ext cx="2475309" cy="14851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Insight into HBase's architecture and its efficient handling of vast amounts of data.</a:t>
          </a:r>
          <a:endParaRPr lang="en-US" sz="1900" kern="1200"/>
        </a:p>
      </dsp:txBody>
      <dsp:txXfrm>
        <a:off x="5599985" y="2220"/>
        <a:ext cx="2475309" cy="1485185"/>
      </dsp:txXfrm>
    </dsp:sp>
    <dsp:sp modelId="{BA18498F-88C6-D746-82D9-9377459BF2E3}">
      <dsp:nvSpPr>
        <dsp:cNvPr id="0" name=""/>
        <dsp:cNvSpPr/>
      </dsp:nvSpPr>
      <dsp:spPr>
        <a:xfrm>
          <a:off x="154305" y="1734936"/>
          <a:ext cx="2475309" cy="14851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Importance of row key design and schema design in HBase for efficient data retrieval and storage.</a:t>
          </a:r>
          <a:endParaRPr lang="en-US" sz="1900" kern="1200"/>
        </a:p>
      </dsp:txBody>
      <dsp:txXfrm>
        <a:off x="154305" y="1734936"/>
        <a:ext cx="2475309" cy="1485185"/>
      </dsp:txXfrm>
    </dsp:sp>
    <dsp:sp modelId="{01F56C66-5D74-9344-B388-3ABE9875542D}">
      <dsp:nvSpPr>
        <dsp:cNvPr id="0" name=""/>
        <dsp:cNvSpPr/>
      </dsp:nvSpPr>
      <dsp:spPr>
        <a:xfrm>
          <a:off x="2877145" y="1734936"/>
          <a:ext cx="2475309" cy="14851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The process of creating tables, inserting data, and retrieving data in HBase.</a:t>
          </a:r>
          <a:endParaRPr lang="en-US" sz="1900" kern="1200"/>
        </a:p>
      </dsp:txBody>
      <dsp:txXfrm>
        <a:off x="2877145" y="1734936"/>
        <a:ext cx="2475309" cy="1485185"/>
      </dsp:txXfrm>
    </dsp:sp>
    <dsp:sp modelId="{FBB47124-712F-AD4E-89AC-5F26722C7811}">
      <dsp:nvSpPr>
        <dsp:cNvPr id="0" name=""/>
        <dsp:cNvSpPr/>
      </dsp:nvSpPr>
      <dsp:spPr>
        <a:xfrm>
          <a:off x="5599985" y="1734936"/>
          <a:ext cx="2475309" cy="14851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Real-world applications of HBase in major companies like Facebook, Twitter, and Adobe.</a:t>
          </a:r>
          <a:endParaRPr lang="en-US" sz="1900" kern="1200"/>
        </a:p>
      </dsp:txBody>
      <dsp:txXfrm>
        <a:off x="5599985" y="1734936"/>
        <a:ext cx="2475309" cy="1485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25269-5B5B-44A5-8C40-C9E9851C5724}">
      <dsp:nvSpPr>
        <dsp:cNvPr id="0" name=""/>
        <dsp:cNvSpPr/>
      </dsp:nvSpPr>
      <dsp:spPr>
        <a:xfrm>
          <a:off x="0" y="523630"/>
          <a:ext cx="8229600" cy="96670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75CD1-7122-4C44-9265-2942B4E82B16}">
      <dsp:nvSpPr>
        <dsp:cNvPr id="0" name=""/>
        <dsp:cNvSpPr/>
      </dsp:nvSpPr>
      <dsp:spPr>
        <a:xfrm>
          <a:off x="292427" y="741138"/>
          <a:ext cx="531686" cy="531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ABA12-EAC0-4E99-BBAC-E956156AF82B}">
      <dsp:nvSpPr>
        <dsp:cNvPr id="0" name=""/>
        <dsp:cNvSpPr/>
      </dsp:nvSpPr>
      <dsp:spPr>
        <a:xfrm>
          <a:off x="1116541" y="523630"/>
          <a:ext cx="7113058" cy="96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09" tIns="102309" rIns="102309" bIns="1023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NoSQL databases are non-relational data management systems that are designed for storing, managing, and retrieving unstructured data.</a:t>
          </a:r>
          <a:endParaRPr lang="en-US" sz="1900" kern="1200"/>
        </a:p>
      </dsp:txBody>
      <dsp:txXfrm>
        <a:off x="1116541" y="523630"/>
        <a:ext cx="7113058" cy="966702"/>
      </dsp:txXfrm>
    </dsp:sp>
    <dsp:sp modelId="{E916D9FE-BA4A-43FF-B47B-714BB0A80631}">
      <dsp:nvSpPr>
        <dsp:cNvPr id="0" name=""/>
        <dsp:cNvSpPr/>
      </dsp:nvSpPr>
      <dsp:spPr>
        <a:xfrm>
          <a:off x="0" y="1732009"/>
          <a:ext cx="8229600" cy="96670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B0F46-72B9-42A6-A581-8A78BC2C2DCD}">
      <dsp:nvSpPr>
        <dsp:cNvPr id="0" name=""/>
        <dsp:cNvSpPr/>
      </dsp:nvSpPr>
      <dsp:spPr>
        <a:xfrm>
          <a:off x="292427" y="1949517"/>
          <a:ext cx="531686" cy="531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A06EE-D479-4D34-837C-473C60192787}">
      <dsp:nvSpPr>
        <dsp:cNvPr id="0" name=""/>
        <dsp:cNvSpPr/>
      </dsp:nvSpPr>
      <dsp:spPr>
        <a:xfrm>
          <a:off x="1116541" y="1732009"/>
          <a:ext cx="7113058" cy="96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09" tIns="102309" rIns="102309" bIns="1023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NoSQL databases provide flexible schemas, horizontal scaling, and high availability.</a:t>
          </a:r>
          <a:endParaRPr lang="en-US" sz="1900" kern="1200"/>
        </a:p>
      </dsp:txBody>
      <dsp:txXfrm>
        <a:off x="1116541" y="1732009"/>
        <a:ext cx="7113058" cy="966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EEFAB-67B3-440D-9DD7-F88F78A95EC3}">
      <dsp:nvSpPr>
        <dsp:cNvPr id="0" name=""/>
        <dsp:cNvSpPr/>
      </dsp:nvSpPr>
      <dsp:spPr>
        <a:xfrm>
          <a:off x="25368" y="1069780"/>
          <a:ext cx="1082781" cy="1082781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3439E-9E87-453C-A3AA-66C688514668}">
      <dsp:nvSpPr>
        <dsp:cNvPr id="0" name=""/>
        <dsp:cNvSpPr/>
      </dsp:nvSpPr>
      <dsp:spPr>
        <a:xfrm>
          <a:off x="252752" y="1297165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953D5-68CE-4CF4-8ADF-0139EA0704AE}">
      <dsp:nvSpPr>
        <dsp:cNvPr id="0" name=""/>
        <dsp:cNvSpPr/>
      </dsp:nvSpPr>
      <dsp:spPr>
        <a:xfrm>
          <a:off x="1340173" y="1069780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Apache HBase is a column-oriented NoSQL database that provides random, real-time read/write access to big data.</a:t>
          </a:r>
          <a:endParaRPr lang="en-US" sz="1300" kern="1200"/>
        </a:p>
      </dsp:txBody>
      <dsp:txXfrm>
        <a:off x="1340173" y="1069780"/>
        <a:ext cx="2552269" cy="1082781"/>
      </dsp:txXfrm>
    </dsp:sp>
    <dsp:sp modelId="{B469F4F4-ECA6-48D6-B594-85F0E5FB18D5}">
      <dsp:nvSpPr>
        <dsp:cNvPr id="0" name=""/>
        <dsp:cNvSpPr/>
      </dsp:nvSpPr>
      <dsp:spPr>
        <a:xfrm>
          <a:off x="4337156" y="1069780"/>
          <a:ext cx="1082781" cy="1082781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7D8A4-8578-44EF-B301-BA22A2AA332A}">
      <dsp:nvSpPr>
        <dsp:cNvPr id="0" name=""/>
        <dsp:cNvSpPr/>
      </dsp:nvSpPr>
      <dsp:spPr>
        <a:xfrm>
          <a:off x="4564540" y="1297165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9BB86-3704-4B9F-8D97-0E9A4BEAFF39}">
      <dsp:nvSpPr>
        <dsp:cNvPr id="0" name=""/>
        <dsp:cNvSpPr/>
      </dsp:nvSpPr>
      <dsp:spPr>
        <a:xfrm>
          <a:off x="5651962" y="1069780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HBase operates on top of the Hadoop Distributed File System (HDFS) and is well-suited for sparse data sets, which are common in many big data use cases.</a:t>
          </a:r>
          <a:endParaRPr lang="en-US" sz="1300" kern="1200"/>
        </a:p>
      </dsp:txBody>
      <dsp:txXfrm>
        <a:off x="5651962" y="1069780"/>
        <a:ext cx="2552269" cy="1082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509A6-D36F-814D-BD7A-CD0AD97A4EC4}">
      <dsp:nvSpPr>
        <dsp:cNvPr id="0" name=""/>
        <dsp:cNvSpPr/>
      </dsp:nvSpPr>
      <dsp:spPr>
        <a:xfrm>
          <a:off x="7233" y="962608"/>
          <a:ext cx="2161877" cy="12971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HBase follows a master-slave architecture where one HMaster node manages multiple RegionServer nodes.</a:t>
          </a:r>
          <a:endParaRPr lang="en-US" sz="1300" kern="1200"/>
        </a:p>
      </dsp:txBody>
      <dsp:txXfrm>
        <a:off x="45225" y="1000600"/>
        <a:ext cx="2085893" cy="1221142"/>
      </dsp:txXfrm>
    </dsp:sp>
    <dsp:sp modelId="{A77184C5-9C61-494F-AB24-BA6E5C6BC649}">
      <dsp:nvSpPr>
        <dsp:cNvPr id="0" name=""/>
        <dsp:cNvSpPr/>
      </dsp:nvSpPr>
      <dsp:spPr>
        <a:xfrm>
          <a:off x="2359355" y="134309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59355" y="1450327"/>
        <a:ext cx="320822" cy="321687"/>
      </dsp:txXfrm>
    </dsp:sp>
    <dsp:sp modelId="{EA036D7D-BDA5-B64B-8E91-366CEC049F64}">
      <dsp:nvSpPr>
        <dsp:cNvPr id="0" name=""/>
        <dsp:cNvSpPr/>
      </dsp:nvSpPr>
      <dsp:spPr>
        <a:xfrm>
          <a:off x="3033861" y="962608"/>
          <a:ext cx="2161877" cy="12971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The </a:t>
          </a:r>
          <a:r>
            <a:rPr lang="en-US" sz="1300" b="0" i="0" kern="1200" dirty="0" err="1"/>
            <a:t>HMaster</a:t>
          </a:r>
          <a:r>
            <a:rPr lang="en-US" sz="1300" b="0" i="0" kern="1200" dirty="0"/>
            <a:t> is responsible for monitoring all </a:t>
          </a:r>
          <a:r>
            <a:rPr lang="en-US" sz="1300" b="0" i="0" kern="1200" dirty="0" err="1"/>
            <a:t>RegionServer</a:t>
          </a:r>
          <a:r>
            <a:rPr lang="en-US" sz="1300" b="0" i="0" kern="1200" dirty="0"/>
            <a:t> instances in a cluster, and it acts as a load balancer and handler for region transitions.</a:t>
          </a:r>
          <a:endParaRPr lang="en-US" sz="1300" kern="1200" dirty="0"/>
        </a:p>
      </dsp:txBody>
      <dsp:txXfrm>
        <a:off x="3071853" y="1000600"/>
        <a:ext cx="2085893" cy="1221142"/>
      </dsp:txXfrm>
    </dsp:sp>
    <dsp:sp modelId="{8FCFA225-86C1-F841-874B-01C28B2D3AA1}">
      <dsp:nvSpPr>
        <dsp:cNvPr id="0" name=""/>
        <dsp:cNvSpPr/>
      </dsp:nvSpPr>
      <dsp:spPr>
        <a:xfrm>
          <a:off x="5385983" y="134309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85983" y="1450327"/>
        <a:ext cx="320822" cy="321687"/>
      </dsp:txXfrm>
    </dsp:sp>
    <dsp:sp modelId="{C53FF3A2-1611-8246-8207-62DA4059D20A}">
      <dsp:nvSpPr>
        <dsp:cNvPr id="0" name=""/>
        <dsp:cNvSpPr/>
      </dsp:nvSpPr>
      <dsp:spPr>
        <a:xfrm>
          <a:off x="6060489" y="962608"/>
          <a:ext cx="2161877" cy="12971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Each RegionServer manages several Regions, each representing a range of rows in a table.</a:t>
          </a:r>
          <a:endParaRPr lang="en-US" sz="1300" kern="1200"/>
        </a:p>
      </dsp:txBody>
      <dsp:txXfrm>
        <a:off x="6098481" y="1000600"/>
        <a:ext cx="2085893" cy="12211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21A54-743C-034E-A728-08CA09B057B7}">
      <dsp:nvSpPr>
        <dsp:cNvPr id="0" name=""/>
        <dsp:cNvSpPr/>
      </dsp:nvSpPr>
      <dsp:spPr>
        <a:xfrm>
          <a:off x="0" y="19535"/>
          <a:ext cx="8229600" cy="7547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 HBase, a row key is the identifier for a row in a table.</a:t>
          </a:r>
          <a:endParaRPr lang="en-US" sz="1900" kern="1200"/>
        </a:p>
      </dsp:txBody>
      <dsp:txXfrm>
        <a:off x="36845" y="56380"/>
        <a:ext cx="8155910" cy="681087"/>
      </dsp:txXfrm>
    </dsp:sp>
    <dsp:sp modelId="{2893BE73-B284-3D42-ADD4-3862B5DC405B}">
      <dsp:nvSpPr>
        <dsp:cNvPr id="0" name=""/>
        <dsp:cNvSpPr/>
      </dsp:nvSpPr>
      <dsp:spPr>
        <a:xfrm>
          <a:off x="0" y="829033"/>
          <a:ext cx="8229600" cy="7547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Proper row key design is critical because HBase stores table data in lexicographically sorted order by row key.</a:t>
          </a:r>
          <a:endParaRPr lang="en-US" sz="1900" kern="1200"/>
        </a:p>
      </dsp:txBody>
      <dsp:txXfrm>
        <a:off x="36845" y="865878"/>
        <a:ext cx="8155910" cy="681087"/>
      </dsp:txXfrm>
    </dsp:sp>
    <dsp:sp modelId="{A2378B85-EE1B-1241-985D-95984B94A77C}">
      <dsp:nvSpPr>
        <dsp:cNvPr id="0" name=""/>
        <dsp:cNvSpPr/>
      </dsp:nvSpPr>
      <dsp:spPr>
        <a:xfrm>
          <a:off x="0" y="1638531"/>
          <a:ext cx="8229600" cy="7547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By ensuring that related data share a common row key prefix, you can retrieve such data in a single query, thereby enhancing the read performance.</a:t>
          </a:r>
          <a:endParaRPr lang="en-US" sz="1900" kern="1200"/>
        </a:p>
      </dsp:txBody>
      <dsp:txXfrm>
        <a:off x="36845" y="1675376"/>
        <a:ext cx="8155910" cy="681087"/>
      </dsp:txXfrm>
    </dsp:sp>
    <dsp:sp modelId="{C8706ECD-C10A-1343-9808-6F5635387835}">
      <dsp:nvSpPr>
        <dsp:cNvPr id="0" name=""/>
        <dsp:cNvSpPr/>
      </dsp:nvSpPr>
      <dsp:spPr>
        <a:xfrm>
          <a:off x="0" y="2448029"/>
          <a:ext cx="8229600" cy="7547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Hashing, salting, and concatenation are common techniques for row key design.</a:t>
          </a:r>
          <a:endParaRPr lang="en-US" sz="1900" kern="1200"/>
        </a:p>
      </dsp:txBody>
      <dsp:txXfrm>
        <a:off x="36845" y="2484874"/>
        <a:ext cx="8155910" cy="6810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4DBCA-6796-0040-B664-D9B454089F15}">
      <dsp:nvSpPr>
        <dsp:cNvPr id="0" name=""/>
        <dsp:cNvSpPr/>
      </dsp:nvSpPr>
      <dsp:spPr>
        <a:xfrm>
          <a:off x="0" y="19535"/>
          <a:ext cx="8229600" cy="7547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Unlike relational databases, HBase schema design doesn't follow normalization.</a:t>
          </a:r>
          <a:endParaRPr lang="en-US" sz="1900" kern="1200"/>
        </a:p>
      </dsp:txBody>
      <dsp:txXfrm>
        <a:off x="36845" y="56380"/>
        <a:ext cx="8155910" cy="681087"/>
      </dsp:txXfrm>
    </dsp:sp>
    <dsp:sp modelId="{0AC40094-DF6C-DC49-AD2D-AEB917957969}">
      <dsp:nvSpPr>
        <dsp:cNvPr id="0" name=""/>
        <dsp:cNvSpPr/>
      </dsp:nvSpPr>
      <dsp:spPr>
        <a:xfrm>
          <a:off x="0" y="829033"/>
          <a:ext cx="8229600" cy="7547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 HBase, data is grouped into column families, which must be defined during table creation.</a:t>
          </a:r>
          <a:endParaRPr lang="en-US" sz="1900" kern="1200"/>
        </a:p>
      </dsp:txBody>
      <dsp:txXfrm>
        <a:off x="36845" y="865878"/>
        <a:ext cx="8155910" cy="681087"/>
      </dsp:txXfrm>
    </dsp:sp>
    <dsp:sp modelId="{165C824D-E273-F842-A92C-CCE60C824246}">
      <dsp:nvSpPr>
        <dsp:cNvPr id="0" name=""/>
        <dsp:cNvSpPr/>
      </dsp:nvSpPr>
      <dsp:spPr>
        <a:xfrm>
          <a:off x="0" y="1638531"/>
          <a:ext cx="8229600" cy="7547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Columns within a column family are stored together on the disk, which is why you should group related columns together for efficient disk I/O.</a:t>
          </a:r>
          <a:endParaRPr lang="en-US" sz="1900" kern="1200"/>
        </a:p>
      </dsp:txBody>
      <dsp:txXfrm>
        <a:off x="36845" y="1675376"/>
        <a:ext cx="8155910" cy="681087"/>
      </dsp:txXfrm>
    </dsp:sp>
    <dsp:sp modelId="{8CC758C6-26ED-5447-9601-BE4303CD50B1}">
      <dsp:nvSpPr>
        <dsp:cNvPr id="0" name=""/>
        <dsp:cNvSpPr/>
      </dsp:nvSpPr>
      <dsp:spPr>
        <a:xfrm>
          <a:off x="0" y="2448029"/>
          <a:ext cx="8229600" cy="7547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When designing schemas, consider access patterns, types of data, and the size of data.</a:t>
          </a:r>
          <a:endParaRPr lang="en-US" sz="1900" kern="1200"/>
        </a:p>
      </dsp:txBody>
      <dsp:txXfrm>
        <a:off x="36845" y="2484874"/>
        <a:ext cx="8155910" cy="6810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7818B-4499-EB44-A532-320D172A638B}">
      <dsp:nvSpPr>
        <dsp:cNvPr id="0" name=""/>
        <dsp:cNvSpPr/>
      </dsp:nvSpPr>
      <dsp:spPr>
        <a:xfrm>
          <a:off x="1004" y="305531"/>
          <a:ext cx="3526110" cy="2239080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3BBE70-0EA0-1C49-80BD-F26BCACB2CBA}">
      <dsp:nvSpPr>
        <dsp:cNvPr id="0" name=""/>
        <dsp:cNvSpPr/>
      </dsp:nvSpPr>
      <dsp:spPr>
        <a:xfrm>
          <a:off x="392794" y="677731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HBase is designed to host tables with billions of rows and millions of columns.</a:t>
          </a:r>
          <a:endParaRPr lang="en-US" sz="2300" kern="1200"/>
        </a:p>
      </dsp:txBody>
      <dsp:txXfrm>
        <a:off x="458374" y="743311"/>
        <a:ext cx="3394950" cy="2107920"/>
      </dsp:txXfrm>
    </dsp:sp>
    <dsp:sp modelId="{47846CCC-DA52-8345-A77C-2F8BF94024A1}">
      <dsp:nvSpPr>
        <dsp:cNvPr id="0" name=""/>
        <dsp:cNvSpPr/>
      </dsp:nvSpPr>
      <dsp:spPr>
        <a:xfrm>
          <a:off x="4310695" y="305531"/>
          <a:ext cx="3526110" cy="2239080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2C67C8-2B20-464A-865B-78B5BFF19F9A}">
      <dsp:nvSpPr>
        <dsp:cNvPr id="0" name=""/>
        <dsp:cNvSpPr/>
      </dsp:nvSpPr>
      <dsp:spPr>
        <a:xfrm>
          <a:off x="4702485" y="677731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It fits well in circumstances where the need is to write heavy applications and there is a requirement for random 'read/write' access to big datasets.</a:t>
          </a:r>
          <a:endParaRPr lang="en-US" sz="2300" kern="1200"/>
        </a:p>
      </dsp:txBody>
      <dsp:txXfrm>
        <a:off x="4768065" y="743311"/>
        <a:ext cx="3394950" cy="21079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F3D1E-134C-E64C-8E61-FC4E456F2785}">
      <dsp:nvSpPr>
        <dsp:cNvPr id="0" name=""/>
        <dsp:cNvSpPr/>
      </dsp:nvSpPr>
      <dsp:spPr>
        <a:xfrm>
          <a:off x="5141981" y="1228413"/>
          <a:ext cx="91440" cy="5616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66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6AB0D-C252-EB45-AEF6-D9C719EE2678}">
      <dsp:nvSpPr>
        <dsp:cNvPr id="0" name=""/>
        <dsp:cNvSpPr/>
      </dsp:nvSpPr>
      <dsp:spPr>
        <a:xfrm>
          <a:off x="1861705" y="2086"/>
          <a:ext cx="1931223" cy="1226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DBE07C-2695-AD45-B55F-47F98F70D113}">
      <dsp:nvSpPr>
        <dsp:cNvPr id="0" name=""/>
        <dsp:cNvSpPr/>
      </dsp:nvSpPr>
      <dsp:spPr>
        <a:xfrm>
          <a:off x="2076286" y="205938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The 'create' command is used to create tables with a specified column family in HBase.</a:t>
          </a:r>
          <a:endParaRPr lang="en-US" sz="1400" kern="1200"/>
        </a:p>
      </dsp:txBody>
      <dsp:txXfrm>
        <a:off x="2112204" y="241856"/>
        <a:ext cx="1859387" cy="1154490"/>
      </dsp:txXfrm>
    </dsp:sp>
    <dsp:sp modelId="{8C6723EE-99CE-0E49-830D-8428D0F8A98E}">
      <dsp:nvSpPr>
        <dsp:cNvPr id="0" name=""/>
        <dsp:cNvSpPr/>
      </dsp:nvSpPr>
      <dsp:spPr>
        <a:xfrm>
          <a:off x="4222090" y="2086"/>
          <a:ext cx="1931223" cy="1226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2E1CD9-B912-BA47-80FF-76CF6A605CEA}">
      <dsp:nvSpPr>
        <dsp:cNvPr id="0" name=""/>
        <dsp:cNvSpPr/>
      </dsp:nvSpPr>
      <dsp:spPr>
        <a:xfrm>
          <a:off x="4436670" y="205938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Syntax: </a:t>
          </a:r>
          <a:endParaRPr lang="en-US" sz="1400" kern="1200"/>
        </a:p>
      </dsp:txBody>
      <dsp:txXfrm>
        <a:off x="4472588" y="241856"/>
        <a:ext cx="1859387" cy="1154490"/>
      </dsp:txXfrm>
    </dsp:sp>
    <dsp:sp modelId="{B539B6D6-A6A7-E543-A393-4F6DBC4B8BA8}">
      <dsp:nvSpPr>
        <dsp:cNvPr id="0" name=""/>
        <dsp:cNvSpPr/>
      </dsp:nvSpPr>
      <dsp:spPr>
        <a:xfrm>
          <a:off x="4222090" y="1790077"/>
          <a:ext cx="1931223" cy="1226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C5CBC1-EBC0-104D-AD53-66E72B18C323}">
      <dsp:nvSpPr>
        <dsp:cNvPr id="0" name=""/>
        <dsp:cNvSpPr/>
      </dsp:nvSpPr>
      <dsp:spPr>
        <a:xfrm>
          <a:off x="4436670" y="1993929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create 'table_name', 'column_family'</a:t>
          </a:r>
          <a:endParaRPr lang="en-US" sz="1400" kern="1200"/>
        </a:p>
      </dsp:txBody>
      <dsp:txXfrm>
        <a:off x="4472588" y="2029847"/>
        <a:ext cx="1859387" cy="11544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43BE4-148C-4340-9097-E80F3FE658A8}">
      <dsp:nvSpPr>
        <dsp:cNvPr id="0" name=""/>
        <dsp:cNvSpPr/>
      </dsp:nvSpPr>
      <dsp:spPr>
        <a:xfrm>
          <a:off x="5141981" y="1228413"/>
          <a:ext cx="91440" cy="5616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1664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C7879-D30A-7543-926D-57ADC0C4D3C3}">
      <dsp:nvSpPr>
        <dsp:cNvPr id="0" name=""/>
        <dsp:cNvSpPr/>
      </dsp:nvSpPr>
      <dsp:spPr>
        <a:xfrm>
          <a:off x="1861705" y="2086"/>
          <a:ext cx="1931223" cy="1226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420E4-07E0-1B40-9E04-1ADE53A9F915}">
      <dsp:nvSpPr>
        <dsp:cNvPr id="0" name=""/>
        <dsp:cNvSpPr/>
      </dsp:nvSpPr>
      <dsp:spPr>
        <a:xfrm>
          <a:off x="2076286" y="205938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The 'put' command is used to add data to a table in HBase.</a:t>
          </a:r>
          <a:endParaRPr lang="en-US" sz="1300" kern="1200"/>
        </a:p>
      </dsp:txBody>
      <dsp:txXfrm>
        <a:off x="2112204" y="241856"/>
        <a:ext cx="1859387" cy="1154490"/>
      </dsp:txXfrm>
    </dsp:sp>
    <dsp:sp modelId="{39BD29C8-DF2C-5C40-8EE6-52DF13FAF93E}">
      <dsp:nvSpPr>
        <dsp:cNvPr id="0" name=""/>
        <dsp:cNvSpPr/>
      </dsp:nvSpPr>
      <dsp:spPr>
        <a:xfrm>
          <a:off x="4222090" y="2086"/>
          <a:ext cx="1931223" cy="1226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DA4A9-EEBA-B643-B93C-545536301776}">
      <dsp:nvSpPr>
        <dsp:cNvPr id="0" name=""/>
        <dsp:cNvSpPr/>
      </dsp:nvSpPr>
      <dsp:spPr>
        <a:xfrm>
          <a:off x="4436670" y="205938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Syntax: </a:t>
          </a:r>
          <a:endParaRPr lang="en-US" sz="1300" kern="1200"/>
        </a:p>
      </dsp:txBody>
      <dsp:txXfrm>
        <a:off x="4472588" y="241856"/>
        <a:ext cx="1859387" cy="1154490"/>
      </dsp:txXfrm>
    </dsp:sp>
    <dsp:sp modelId="{F5BFBE91-CE98-3044-ACD1-64EE4132010F}">
      <dsp:nvSpPr>
        <dsp:cNvPr id="0" name=""/>
        <dsp:cNvSpPr/>
      </dsp:nvSpPr>
      <dsp:spPr>
        <a:xfrm>
          <a:off x="4222090" y="1790077"/>
          <a:ext cx="1931223" cy="1226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70E85-F8BA-0F47-9F71-CE5902FFEC0B}">
      <dsp:nvSpPr>
        <dsp:cNvPr id="0" name=""/>
        <dsp:cNvSpPr/>
      </dsp:nvSpPr>
      <dsp:spPr>
        <a:xfrm>
          <a:off x="4436670" y="1993929"/>
          <a:ext cx="1931223" cy="122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put 'table_name', 'row_key', 'column_family:column', 'value'</a:t>
          </a:r>
          <a:endParaRPr lang="en-US" sz="1300" kern="1200"/>
        </a:p>
      </dsp:txBody>
      <dsp:txXfrm>
        <a:off x="4472588" y="2029847"/>
        <a:ext cx="1859387" cy="1154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AF6B7-0551-D94D-959A-5E6CCFD230C2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5403F-4377-9643-876E-F4518F5E6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8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logo_Widescreen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764641" y="2840812"/>
            <a:ext cx="4693557" cy="12656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778989" y="1187986"/>
            <a:ext cx="4693557" cy="10411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500" baseline="0">
                <a:solidFill>
                  <a:srgbClr val="533F7E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86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89E3-9012-754D-ACFE-6D3D94DB23F1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F592-7035-BC42-B961-96A5B059A853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ppt_seal_Widescreen_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1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logo_Widescreen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85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24643"/>
            <a:ext cx="8229600" cy="322234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"/>
              </a:defRPr>
            </a:lvl1pPr>
            <a:lvl2pPr>
              <a:defRPr sz="2800">
                <a:latin typeface=""/>
              </a:defRPr>
            </a:lvl2pPr>
            <a:lvl3pPr>
              <a:defRPr sz="2400">
                <a:latin typeface=""/>
              </a:defRPr>
            </a:lvl3pPr>
            <a:lvl4pPr>
              <a:defRPr sz="2000">
                <a:latin typeface=""/>
              </a:defRPr>
            </a:lvl4pPr>
            <a:lvl5pPr>
              <a:defRPr sz="2000">
                <a:latin typeface="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642705-0869-5E41-BF54-4C6A6B6F7BB4}" type="slidenum">
              <a:rPr lang="en-US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anchor="b">
            <a:normAutofit/>
          </a:bodyPr>
          <a:lstStyle>
            <a:lvl1pPr algn="l">
              <a:defRPr sz="4400" b="0" i="0" baseline="0">
                <a:solidFill>
                  <a:srgbClr val="533F7E"/>
                </a:solidFill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996099"/>
            <a:ext cx="82296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2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logo_Widescreen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85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anchor="b">
            <a:normAutofit/>
          </a:bodyPr>
          <a:lstStyle>
            <a:lvl1pPr algn="l">
              <a:defRPr sz="4400" b="0" i="0" baseline="0">
                <a:solidFill>
                  <a:srgbClr val="533F7E"/>
                </a:solidFill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49055"/>
            <a:ext cx="8229600" cy="29044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24643"/>
            <a:ext cx="8229600" cy="322234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"/>
              </a:defRPr>
            </a:lvl1pPr>
            <a:lvl2pPr>
              <a:defRPr sz="2800">
                <a:latin typeface=""/>
              </a:defRPr>
            </a:lvl2pPr>
            <a:lvl3pPr>
              <a:defRPr sz="2400">
                <a:latin typeface=""/>
              </a:defRPr>
            </a:lvl3pPr>
            <a:lvl4pPr>
              <a:defRPr sz="2000">
                <a:latin typeface=""/>
              </a:defRPr>
            </a:lvl4pPr>
            <a:lvl5pPr>
              <a:defRPr sz="2000">
                <a:latin typeface="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642705-0869-5E41-BF54-4C6A6B6F7BB4}" type="slidenum">
              <a:rPr lang="en-US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1157644"/>
            <a:ext cx="82296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2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2847" y="4773913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1A94F592-7035-BC42-B961-96A5B059A8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7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logo_Widescreen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marL="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4400" b="0" i="0" kern="1200" baseline="0" dirty="0">
                <a:solidFill>
                  <a:srgbClr val="533F7E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642705-0869-5E41-BF54-4C6A6B6F7BB4}" type="slidenum">
              <a:rPr lang="en-US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996099"/>
            <a:ext cx="82296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logo_Widescreen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"/>
              </a:defRPr>
            </a:lvl1pPr>
            <a:lvl2pPr>
              <a:defRPr sz="2000">
                <a:latin typeface=""/>
              </a:defRPr>
            </a:lvl2pPr>
            <a:lvl3pPr>
              <a:defRPr sz="1800">
                <a:latin typeface=""/>
              </a:defRPr>
            </a:lvl3pPr>
            <a:lvl4pPr>
              <a:defRPr sz="1600">
                <a:latin typeface=""/>
              </a:defRPr>
            </a:lvl4pPr>
            <a:lvl5pPr>
              <a:defRPr sz="1600">
                <a:latin typeface="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642705-0869-5E41-BF54-4C6A6B6F7BB4}" type="slidenum">
              <a:rPr lang="en-US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996099"/>
            <a:ext cx="8229600" cy="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_logo_Widescreen_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764642" y="1923665"/>
            <a:ext cx="4693557" cy="10411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500" baseline="0">
                <a:solidFill>
                  <a:srgbClr val="533F7E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532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7553" y="4767263"/>
            <a:ext cx="2133600" cy="273844"/>
          </a:xfrm>
        </p:spPr>
        <p:txBody>
          <a:bodyPr/>
          <a:lstStyle/>
          <a:p>
            <a:fld id="{BE2E89E3-9012-754D-ACFE-6D3D94DB23F1}" type="datetimeFigureOut">
              <a:rPr lang="en-US" smtClean="0"/>
              <a:t>8/7/23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49443" y="4767263"/>
            <a:ext cx="2133600" cy="273844"/>
          </a:xfrm>
        </p:spPr>
        <p:txBody>
          <a:bodyPr/>
          <a:lstStyle>
            <a:lvl1pPr algn="l">
              <a:defRPr/>
            </a:lvl1pPr>
          </a:lstStyle>
          <a:p>
            <a:fld id="{1A94F592-7035-BC42-B961-96A5B059A8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1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logo_Widescreen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9144000" cy="5142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3"/>
          <p:cNvSpPr txBox="1">
            <a:spLocks/>
          </p:cNvSpPr>
          <p:nvPr userDrawn="1"/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642705-0869-5E41-BF54-4C6A6B6F7BB4}" type="slidenum">
              <a:rPr lang="en-US" smtClean="0">
                <a:latin typeface="Arial"/>
              </a:rPr>
              <a:pPr>
                <a:defRPr/>
              </a:p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E89E3-9012-754D-ACFE-6D3D94DB23F1}" type="datetimeFigureOut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F592-7035-BC42-B961-96A5B059A8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188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lang="en-US" sz="4400" b="0" i="0" kern="1200" baseline="0" dirty="0">
          <a:solidFill>
            <a:srgbClr val="533F7E"/>
          </a:solidFill>
          <a:latin typeface="Arial"/>
          <a:ea typeface="ＭＳ Ｐゴシック" charset="0"/>
          <a:cs typeface="ＭＳ Ｐゴシック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413F"/>
          </a:solidFill>
          <a:latin typeface="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413F"/>
          </a:solidFill>
          <a:latin typeface="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413F"/>
          </a:solidFill>
          <a:latin typeface="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413F"/>
          </a:solidFill>
          <a:latin typeface="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413F"/>
          </a:solidFill>
          <a:latin typeface="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64641" y="2840812"/>
            <a:ext cx="4693557" cy="18743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9326B"/>
                </a:solidFill>
              </a:rPr>
              <a:t>Week 6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Nasheb Ismaily</a:t>
            </a:r>
          </a:p>
          <a:p>
            <a:r>
              <a:rPr lang="en-US" sz="1800" dirty="0">
                <a:solidFill>
                  <a:schemeClr val="tx1"/>
                </a:solidFill>
              </a:rPr>
              <a:t>nismaily@bellevue.edu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Hbase</a:t>
            </a:r>
            <a:r>
              <a:rPr lang="en-US" sz="4000" dirty="0"/>
              <a:t> and NSQL Databases</a:t>
            </a:r>
          </a:p>
        </p:txBody>
      </p:sp>
    </p:spTree>
    <p:extLst>
      <p:ext uri="{BB962C8B-B14F-4D97-AF65-F5344CB8AC3E}">
        <p14:creationId xmlns:p14="http://schemas.microsoft.com/office/powerpoint/2010/main" val="55162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0E598-A0ED-0539-8658-8FBB0A28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i="0">
                <a:effectLst/>
              </a:rPr>
              <a:t>Working with HBase: Inserting Data</a:t>
            </a:r>
            <a:endParaRPr lang="en-US" sz="37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293EBB0-6326-3F18-F2AB-61CF4549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849055"/>
            <a:ext cx="8229600" cy="290447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69A033-1B5F-8351-8404-EC7B65AC2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450723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66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0E598-A0ED-0539-8658-8FBB0A28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i="0">
                <a:effectLst/>
              </a:rPr>
              <a:t>Working with HBase: Retrieving Data</a:t>
            </a:r>
            <a:endParaRPr lang="en-US" sz="340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0CE64F84-A6DE-35F9-6792-C6678AAE5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635464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26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0E598-A0ED-0539-8658-8FBB0A28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i="0">
                <a:effectLst/>
              </a:rPr>
              <a:t>HBase in Real-World Applications</a:t>
            </a:r>
            <a:endParaRPr lang="en-US" sz="370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D77D65-31B1-CE41-7B96-52B426E3A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849055"/>
            <a:ext cx="8229600" cy="290447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258D28C7-8983-90B9-4BFE-BFCEE47F3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757076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0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0E598-A0ED-0539-8658-8FBB0A28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Conclusion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244E988-77F6-5B15-EDC8-5DC7665E4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849055"/>
            <a:ext cx="8229600" cy="290447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F5928DEB-3EE7-7294-D2A1-A8248252A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705226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61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2786063"/>
            <a:ext cx="82296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  <a:t>A private, non-profit institution founded in 1966, Bellevue University is </a:t>
            </a:r>
            <a:b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</a:br>
            <a: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  <a:t>accredited by the Higher Learning Commission through the U.S. Department of Education. For general information, please call 800.756.7920.</a:t>
            </a:r>
            <a:b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</a:br>
            <a:b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</a:br>
            <a:b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</a:br>
            <a:b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</a:br>
            <a: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  <a:t>Email: </a:t>
            </a:r>
            <a:r>
              <a:rPr lang="en-US" sz="1600" dirty="0" err="1">
                <a:solidFill>
                  <a:srgbClr val="3B413F"/>
                </a:solidFill>
                <a:latin typeface="Arial" charset="0"/>
                <a:cs typeface="Arial" charset="0"/>
              </a:rPr>
              <a:t>nismaily@bellevue.edu</a:t>
            </a:r>
            <a:br>
              <a:rPr lang="en-US" sz="1600" dirty="0">
                <a:solidFill>
                  <a:srgbClr val="3B413F"/>
                </a:solidFill>
                <a:latin typeface="Arial" charset="0"/>
                <a:cs typeface="Arial" charset="0"/>
              </a:rPr>
            </a:br>
            <a:r>
              <a:rPr lang="en-US" sz="1600" dirty="0">
                <a:solidFill>
                  <a:srgbClr val="3E403E"/>
                </a:solidFill>
                <a:latin typeface="Arial" charset="0"/>
                <a:cs typeface="Arial" charset="0"/>
              </a:rPr>
              <a:t> </a:t>
            </a:r>
            <a:br>
              <a:rPr lang="en-US" sz="1600" dirty="0">
                <a:solidFill>
                  <a:srgbClr val="3E403E"/>
                </a:solidFill>
                <a:latin typeface="Arial" charset="0"/>
                <a:cs typeface="Arial" charset="0"/>
              </a:rPr>
            </a:br>
            <a:r>
              <a:rPr lang="en-US" sz="1600" dirty="0" err="1">
                <a:solidFill>
                  <a:srgbClr val="593D82"/>
                </a:solidFill>
                <a:latin typeface="Arial" charset="0"/>
                <a:cs typeface="Arial" charset="0"/>
              </a:rPr>
              <a:t>bellevue.edu</a:t>
            </a:r>
            <a:br>
              <a:rPr lang="en-US" sz="1600" dirty="0">
                <a:solidFill>
                  <a:srgbClr val="593D82"/>
                </a:solidFill>
                <a:latin typeface="Arial" charset="0"/>
                <a:cs typeface="Arial" charset="0"/>
              </a:rPr>
            </a:br>
            <a:endParaRPr lang="en-US" sz="1600" dirty="0">
              <a:solidFill>
                <a:srgbClr val="593D8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3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0E598-A0ED-0539-8658-8FBB0A28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>
                <a:effectLst/>
              </a:rPr>
              <a:t>Agenda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9E3CE7B-C040-70A5-F21D-D7B8BDED4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849055"/>
            <a:ext cx="8229600" cy="290447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D8B9893-72F4-9AF0-AFB9-74A4F3D47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845779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1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0E598-A0ED-0539-8658-8FBB0A28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i="0">
                <a:effectLst/>
              </a:rPr>
              <a:t>Understanding NoSQL Databases</a:t>
            </a:r>
            <a:endParaRPr lang="en-US" sz="370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34F81EA1-248F-1BEC-51D7-BA29F8A65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870182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60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0E598-A0ED-0539-8658-8FBB0A28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100" b="0" i="0" dirty="0">
                <a:effectLst/>
              </a:rPr>
            </a:br>
            <a:r>
              <a:rPr lang="en-US" sz="2100" b="1" i="0" dirty="0">
                <a:effectLst/>
              </a:rPr>
              <a:t>Deep Dive into HBase</a:t>
            </a:r>
            <a:endParaRPr lang="en-US" sz="21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FA9A12-9E9F-56F7-6129-8D72723A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849055"/>
            <a:ext cx="8229600" cy="290447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FD1D2695-4F6A-512A-2D67-D655ABDA3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15795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78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0E598-A0ED-0539-8658-8FBB0A28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HBase Architecture</a:t>
            </a:r>
            <a:endParaRPr lang="en-US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FAA3176F-6658-259C-B330-7D495AAD5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303208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34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0E598-A0ED-0539-8658-8FBB0A28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>
                <a:effectLst/>
              </a:rPr>
              <a:t>Row Key Design in HBase</a:t>
            </a:r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776F23F5-4B96-07F2-462D-821FC6B9B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827990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264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0E598-A0ED-0539-8658-8FBB0A28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>
                <a:effectLst/>
              </a:rPr>
              <a:t>Schema Design in HBase</a:t>
            </a:r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52BC0F7E-151C-90CB-D521-012695C69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096661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41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0E598-A0ED-0539-8658-8FBB0A28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>
                <a:effectLst/>
              </a:rPr>
              <a:t>HBase in Big Data Storage</a:t>
            </a:r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0F6B5D4B-26C2-E1C5-F656-A08710670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612282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17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80E598-A0ED-0539-8658-8FBB0A28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082"/>
            <a:ext cx="8229600" cy="7271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i="0">
                <a:effectLst/>
              </a:rPr>
              <a:t>Working with HBase: Creating Tables</a:t>
            </a:r>
            <a:endParaRPr lang="en-US" sz="34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4A05D41-71B8-47FB-E4BE-37FD2F249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849055"/>
            <a:ext cx="8229600" cy="290447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12435852-989E-ACEE-A44D-6A210C02D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276270"/>
              </p:ext>
            </p:extLst>
          </p:nvPr>
        </p:nvGraphicFramePr>
        <p:xfrm>
          <a:off x="457200" y="1224643"/>
          <a:ext cx="8229600" cy="3222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3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BC194FC3BCF2498405D03C97F8D21F" ma:contentTypeVersion="4" ma:contentTypeDescription="Create a new document." ma:contentTypeScope="" ma:versionID="9c3462bd8968801d732c8e187a3d66f3">
  <xsd:schema xmlns:xsd="http://www.w3.org/2001/XMLSchema" xmlns:xs="http://www.w3.org/2001/XMLSchema" xmlns:p="http://schemas.microsoft.com/office/2006/metadata/properties" xmlns:ns2="3e82387a-ab28-4e52-a31d-0a2754c02a4a" targetNamespace="http://schemas.microsoft.com/office/2006/metadata/properties" ma:root="true" ma:fieldsID="7190484eb6d6e1e2ff4b57d914b8b1ba" ns2:_="">
    <xsd:import namespace="3e82387a-ab28-4e52-a31d-0a2754c02a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2387a-ab28-4e52-a31d-0a2754c02a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DB085D-C011-4C07-AE2D-E169AE395F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228FDF-1328-4CF6-AB07-DE2C53465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2387a-ab28-4e52-a31d-0a2754c02a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EC73F0-F331-466E-8F8E-C0F2A149DA9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801</Words>
  <Application>Microsoft Macintosh PowerPoint</Application>
  <PresentationFormat>On-screen Show (16:9)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Hbase and NSQL Databases</vt:lpstr>
      <vt:lpstr>Agenda</vt:lpstr>
      <vt:lpstr>Understanding NoSQL Databases</vt:lpstr>
      <vt:lpstr> Deep Dive into HBase</vt:lpstr>
      <vt:lpstr>HBase Architecture</vt:lpstr>
      <vt:lpstr>Row Key Design in HBase</vt:lpstr>
      <vt:lpstr>Schema Design in HBase</vt:lpstr>
      <vt:lpstr>HBase in Big Data Storage</vt:lpstr>
      <vt:lpstr>Working with HBase: Creating Tables</vt:lpstr>
      <vt:lpstr>Working with HBase: Inserting Data</vt:lpstr>
      <vt:lpstr>Working with HBase: Retrieving Data</vt:lpstr>
      <vt:lpstr>HBase in Real-World Applications</vt:lpstr>
      <vt:lpstr>Conclusion</vt:lpstr>
      <vt:lpstr>PowerPoint Presentation</vt:lpstr>
    </vt:vector>
  </TitlesOfParts>
  <Company>Bailey Lauerman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Jiear Vang</dc:creator>
  <cp:lastModifiedBy>Nasheb Ismaily</cp:lastModifiedBy>
  <cp:revision>97</cp:revision>
  <dcterms:created xsi:type="dcterms:W3CDTF">2015-02-06T15:48:06Z</dcterms:created>
  <dcterms:modified xsi:type="dcterms:W3CDTF">2023-08-08T12:48:39Z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0x010100B3BC194FC3BCF2498405D03C97F8D21F</vt:lpwstr>
  </property>
</Properties>
</file>