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26B"/>
    <a:srgbClr val="3B4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64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BCCA8-3FB6-443A-941B-8539FD9084B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2233DF5-22DF-445D-A59B-F5836721DF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Introduction to Big Data Components</a:t>
          </a:r>
          <a:endParaRPr lang="en-US"/>
        </a:p>
      </dgm:t>
    </dgm:pt>
    <dgm:pt modelId="{242F6E8A-0623-4CE7-9D0B-CC15A479805D}" type="parTrans" cxnId="{47460F1D-7A2C-4A30-8D57-19619A63D5F5}">
      <dgm:prSet/>
      <dgm:spPr/>
      <dgm:t>
        <a:bodyPr/>
        <a:lstStyle/>
        <a:p>
          <a:endParaRPr lang="en-US"/>
        </a:p>
      </dgm:t>
    </dgm:pt>
    <dgm:pt modelId="{3EC81D91-C524-41CA-9D64-62AFD0488FA7}" type="sibTrans" cxnId="{47460F1D-7A2C-4A30-8D57-19619A63D5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73ED99-5166-428B-870B-00AB682670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Industry Use Cases</a:t>
          </a:r>
          <a:endParaRPr lang="en-US"/>
        </a:p>
      </dgm:t>
    </dgm:pt>
    <dgm:pt modelId="{A9B5AB6B-5AF8-42C1-86AF-CD16D4495C7F}" type="parTrans" cxnId="{BACAA773-183C-475A-B2DE-711F62D03513}">
      <dgm:prSet/>
      <dgm:spPr/>
      <dgm:t>
        <a:bodyPr/>
        <a:lstStyle/>
        <a:p>
          <a:endParaRPr lang="en-US"/>
        </a:p>
      </dgm:t>
    </dgm:pt>
    <dgm:pt modelId="{EB8C9B12-BE64-4AE4-8388-4523C4F8B8EE}" type="sibTrans" cxnId="{BACAA773-183C-475A-B2DE-711F62D035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9F24F6-979B-4546-AE62-681AC1551B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Best Practices</a:t>
          </a:r>
          <a:endParaRPr lang="en-US"/>
        </a:p>
      </dgm:t>
    </dgm:pt>
    <dgm:pt modelId="{5FE90E71-F965-4A4F-B0DD-4C487640ECD6}" type="parTrans" cxnId="{B672CABD-7F6A-4943-8C72-DAE62149507B}">
      <dgm:prSet/>
      <dgm:spPr/>
      <dgm:t>
        <a:bodyPr/>
        <a:lstStyle/>
        <a:p>
          <a:endParaRPr lang="en-US"/>
        </a:p>
      </dgm:t>
    </dgm:pt>
    <dgm:pt modelId="{A2CF43EA-CB60-4DDA-9B20-AB4BA35F3505}" type="sibTrans" cxnId="{B672CABD-7F6A-4943-8C72-DAE62149507B}">
      <dgm:prSet/>
      <dgm:spPr/>
      <dgm:t>
        <a:bodyPr/>
        <a:lstStyle/>
        <a:p>
          <a:endParaRPr lang="en-US"/>
        </a:p>
      </dgm:t>
    </dgm:pt>
    <dgm:pt modelId="{1173FC27-4C13-4808-A6F2-67B7B05D059F}" type="pres">
      <dgm:prSet presAssocID="{968BCCA8-3FB6-443A-941B-8539FD9084B1}" presName="root" presStyleCnt="0">
        <dgm:presLayoutVars>
          <dgm:dir/>
          <dgm:resizeHandles val="exact"/>
        </dgm:presLayoutVars>
      </dgm:prSet>
      <dgm:spPr/>
    </dgm:pt>
    <dgm:pt modelId="{607EBA81-FD24-414D-911C-B0513C0A8FB1}" type="pres">
      <dgm:prSet presAssocID="{82233DF5-22DF-445D-A59B-F5836721DF5D}" presName="compNode" presStyleCnt="0"/>
      <dgm:spPr/>
    </dgm:pt>
    <dgm:pt modelId="{C7796C0D-9315-4BEC-915D-966B59C12639}" type="pres">
      <dgm:prSet presAssocID="{82233DF5-22DF-445D-A59B-F5836721DF5D}" presName="iconBgRect" presStyleLbl="bgShp" presStyleIdx="0" presStyleCnt="3"/>
      <dgm:spPr/>
    </dgm:pt>
    <dgm:pt modelId="{1CBECEAD-CD5F-4A76-BB9B-F937DCC95B85}" type="pres">
      <dgm:prSet presAssocID="{82233DF5-22DF-445D-A59B-F5836721DF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E29CA18-A16C-4347-8FAF-DD4CAA375A61}" type="pres">
      <dgm:prSet presAssocID="{82233DF5-22DF-445D-A59B-F5836721DF5D}" presName="spaceRect" presStyleCnt="0"/>
      <dgm:spPr/>
    </dgm:pt>
    <dgm:pt modelId="{A72D0620-D128-46CF-AF53-7FCEA79F5C60}" type="pres">
      <dgm:prSet presAssocID="{82233DF5-22DF-445D-A59B-F5836721DF5D}" presName="textRect" presStyleLbl="revTx" presStyleIdx="0" presStyleCnt="3">
        <dgm:presLayoutVars>
          <dgm:chMax val="1"/>
          <dgm:chPref val="1"/>
        </dgm:presLayoutVars>
      </dgm:prSet>
      <dgm:spPr/>
    </dgm:pt>
    <dgm:pt modelId="{C550E207-346E-4DB9-9544-04EA88ABC3E5}" type="pres">
      <dgm:prSet presAssocID="{3EC81D91-C524-41CA-9D64-62AFD0488FA7}" presName="sibTrans" presStyleCnt="0"/>
      <dgm:spPr/>
    </dgm:pt>
    <dgm:pt modelId="{44CDD027-2002-4BF3-BF36-C90EC64C24A4}" type="pres">
      <dgm:prSet presAssocID="{7C73ED99-5166-428B-870B-00AB6826706F}" presName="compNode" presStyleCnt="0"/>
      <dgm:spPr/>
    </dgm:pt>
    <dgm:pt modelId="{59B62690-2B57-48DD-B2AC-8DD0C8E0C382}" type="pres">
      <dgm:prSet presAssocID="{7C73ED99-5166-428B-870B-00AB6826706F}" presName="iconBgRect" presStyleLbl="bgShp" presStyleIdx="1" presStyleCnt="3"/>
      <dgm:spPr/>
    </dgm:pt>
    <dgm:pt modelId="{21C71469-BB93-4DD5-9F5B-E7FED7BE2742}" type="pres">
      <dgm:prSet presAssocID="{7C73ED99-5166-428B-870B-00AB682670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ABD261A-7F84-40D1-8471-8DAB8AF808C6}" type="pres">
      <dgm:prSet presAssocID="{7C73ED99-5166-428B-870B-00AB6826706F}" presName="spaceRect" presStyleCnt="0"/>
      <dgm:spPr/>
    </dgm:pt>
    <dgm:pt modelId="{E2BD956A-8722-49D1-841A-9785B9E14121}" type="pres">
      <dgm:prSet presAssocID="{7C73ED99-5166-428B-870B-00AB6826706F}" presName="textRect" presStyleLbl="revTx" presStyleIdx="1" presStyleCnt="3">
        <dgm:presLayoutVars>
          <dgm:chMax val="1"/>
          <dgm:chPref val="1"/>
        </dgm:presLayoutVars>
      </dgm:prSet>
      <dgm:spPr/>
    </dgm:pt>
    <dgm:pt modelId="{AEF03862-93E5-4F0A-8166-9336C1F412C0}" type="pres">
      <dgm:prSet presAssocID="{EB8C9B12-BE64-4AE4-8388-4523C4F8B8EE}" presName="sibTrans" presStyleCnt="0"/>
      <dgm:spPr/>
    </dgm:pt>
    <dgm:pt modelId="{88A15952-EDB3-45C3-B897-920F2E3BEB71}" type="pres">
      <dgm:prSet presAssocID="{409F24F6-979B-4546-AE62-681AC1551B5C}" presName="compNode" presStyleCnt="0"/>
      <dgm:spPr/>
    </dgm:pt>
    <dgm:pt modelId="{FFFF7C97-5BD5-4E29-81EF-E5EE3ED25540}" type="pres">
      <dgm:prSet presAssocID="{409F24F6-979B-4546-AE62-681AC1551B5C}" presName="iconBgRect" presStyleLbl="bgShp" presStyleIdx="2" presStyleCnt="3"/>
      <dgm:spPr/>
    </dgm:pt>
    <dgm:pt modelId="{AB0FCFC4-E81E-42C8-913E-CCEE2AEDE9DA}" type="pres">
      <dgm:prSet presAssocID="{409F24F6-979B-4546-AE62-681AC1551B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FAA042D-E360-4E01-8CE4-C86F96FE313F}" type="pres">
      <dgm:prSet presAssocID="{409F24F6-979B-4546-AE62-681AC1551B5C}" presName="spaceRect" presStyleCnt="0"/>
      <dgm:spPr/>
    </dgm:pt>
    <dgm:pt modelId="{6509E2A8-42B3-447B-B023-3397A5DDA226}" type="pres">
      <dgm:prSet presAssocID="{409F24F6-979B-4546-AE62-681AC1551B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FCCB02-77EB-F648-855A-4831E25A4691}" type="presOf" srcId="{968BCCA8-3FB6-443A-941B-8539FD9084B1}" destId="{1173FC27-4C13-4808-A6F2-67B7B05D059F}" srcOrd="0" destOrd="0" presId="urn:microsoft.com/office/officeart/2018/5/layout/IconCircleLabelList"/>
    <dgm:cxn modelId="{47460F1D-7A2C-4A30-8D57-19619A63D5F5}" srcId="{968BCCA8-3FB6-443A-941B-8539FD9084B1}" destId="{82233DF5-22DF-445D-A59B-F5836721DF5D}" srcOrd="0" destOrd="0" parTransId="{242F6E8A-0623-4CE7-9D0B-CC15A479805D}" sibTransId="{3EC81D91-C524-41CA-9D64-62AFD0488FA7}"/>
    <dgm:cxn modelId="{2DFF6869-D0BD-8A48-A012-E374FD3935FB}" type="presOf" srcId="{82233DF5-22DF-445D-A59B-F5836721DF5D}" destId="{A72D0620-D128-46CF-AF53-7FCEA79F5C60}" srcOrd="0" destOrd="0" presId="urn:microsoft.com/office/officeart/2018/5/layout/IconCircleLabelList"/>
    <dgm:cxn modelId="{BACAA773-183C-475A-B2DE-711F62D03513}" srcId="{968BCCA8-3FB6-443A-941B-8539FD9084B1}" destId="{7C73ED99-5166-428B-870B-00AB6826706F}" srcOrd="1" destOrd="0" parTransId="{A9B5AB6B-5AF8-42C1-86AF-CD16D4495C7F}" sibTransId="{EB8C9B12-BE64-4AE4-8388-4523C4F8B8EE}"/>
    <dgm:cxn modelId="{D0F61574-663E-2E4C-A05B-7A50A18245E5}" type="presOf" srcId="{7C73ED99-5166-428B-870B-00AB6826706F}" destId="{E2BD956A-8722-49D1-841A-9785B9E14121}" srcOrd="0" destOrd="0" presId="urn:microsoft.com/office/officeart/2018/5/layout/IconCircleLabelList"/>
    <dgm:cxn modelId="{3105E7B3-BDE8-BB4E-97C9-74120D9746F4}" type="presOf" srcId="{409F24F6-979B-4546-AE62-681AC1551B5C}" destId="{6509E2A8-42B3-447B-B023-3397A5DDA226}" srcOrd="0" destOrd="0" presId="urn:microsoft.com/office/officeart/2018/5/layout/IconCircleLabelList"/>
    <dgm:cxn modelId="{B672CABD-7F6A-4943-8C72-DAE62149507B}" srcId="{968BCCA8-3FB6-443A-941B-8539FD9084B1}" destId="{409F24F6-979B-4546-AE62-681AC1551B5C}" srcOrd="2" destOrd="0" parTransId="{5FE90E71-F965-4A4F-B0DD-4C487640ECD6}" sibTransId="{A2CF43EA-CB60-4DDA-9B20-AB4BA35F3505}"/>
    <dgm:cxn modelId="{5FCDE470-D887-C243-9C72-B793B1442C86}" type="presParOf" srcId="{1173FC27-4C13-4808-A6F2-67B7B05D059F}" destId="{607EBA81-FD24-414D-911C-B0513C0A8FB1}" srcOrd="0" destOrd="0" presId="urn:microsoft.com/office/officeart/2018/5/layout/IconCircleLabelList"/>
    <dgm:cxn modelId="{69F8F290-5325-694E-99F4-B6676D95F5A6}" type="presParOf" srcId="{607EBA81-FD24-414D-911C-B0513C0A8FB1}" destId="{C7796C0D-9315-4BEC-915D-966B59C12639}" srcOrd="0" destOrd="0" presId="urn:microsoft.com/office/officeart/2018/5/layout/IconCircleLabelList"/>
    <dgm:cxn modelId="{857F72FA-A445-F944-B7A8-09CFC473949B}" type="presParOf" srcId="{607EBA81-FD24-414D-911C-B0513C0A8FB1}" destId="{1CBECEAD-CD5F-4A76-BB9B-F937DCC95B85}" srcOrd="1" destOrd="0" presId="urn:microsoft.com/office/officeart/2018/5/layout/IconCircleLabelList"/>
    <dgm:cxn modelId="{9733BD3B-0BF9-CD48-A7A4-5CA24AA65905}" type="presParOf" srcId="{607EBA81-FD24-414D-911C-B0513C0A8FB1}" destId="{2E29CA18-A16C-4347-8FAF-DD4CAA375A61}" srcOrd="2" destOrd="0" presId="urn:microsoft.com/office/officeart/2018/5/layout/IconCircleLabelList"/>
    <dgm:cxn modelId="{D6B9941B-EB1A-1F46-9900-9D8D22CF9F41}" type="presParOf" srcId="{607EBA81-FD24-414D-911C-B0513C0A8FB1}" destId="{A72D0620-D128-46CF-AF53-7FCEA79F5C60}" srcOrd="3" destOrd="0" presId="urn:microsoft.com/office/officeart/2018/5/layout/IconCircleLabelList"/>
    <dgm:cxn modelId="{2290F77F-A2F5-B14E-9A97-D292157DA0B0}" type="presParOf" srcId="{1173FC27-4C13-4808-A6F2-67B7B05D059F}" destId="{C550E207-346E-4DB9-9544-04EA88ABC3E5}" srcOrd="1" destOrd="0" presId="urn:microsoft.com/office/officeart/2018/5/layout/IconCircleLabelList"/>
    <dgm:cxn modelId="{A3BCCEC8-FC6A-534E-A30A-80851545AC11}" type="presParOf" srcId="{1173FC27-4C13-4808-A6F2-67B7B05D059F}" destId="{44CDD027-2002-4BF3-BF36-C90EC64C24A4}" srcOrd="2" destOrd="0" presId="urn:microsoft.com/office/officeart/2018/5/layout/IconCircleLabelList"/>
    <dgm:cxn modelId="{2AAF2B30-7E9D-EA41-8584-EF363886EC64}" type="presParOf" srcId="{44CDD027-2002-4BF3-BF36-C90EC64C24A4}" destId="{59B62690-2B57-48DD-B2AC-8DD0C8E0C382}" srcOrd="0" destOrd="0" presId="urn:microsoft.com/office/officeart/2018/5/layout/IconCircleLabelList"/>
    <dgm:cxn modelId="{A7E8A0C7-857B-B845-89F4-444EFFBA6439}" type="presParOf" srcId="{44CDD027-2002-4BF3-BF36-C90EC64C24A4}" destId="{21C71469-BB93-4DD5-9F5B-E7FED7BE2742}" srcOrd="1" destOrd="0" presId="urn:microsoft.com/office/officeart/2018/5/layout/IconCircleLabelList"/>
    <dgm:cxn modelId="{B3AAA8C0-B0AD-1449-AB50-AD281D7B7E4A}" type="presParOf" srcId="{44CDD027-2002-4BF3-BF36-C90EC64C24A4}" destId="{FABD261A-7F84-40D1-8471-8DAB8AF808C6}" srcOrd="2" destOrd="0" presId="urn:microsoft.com/office/officeart/2018/5/layout/IconCircleLabelList"/>
    <dgm:cxn modelId="{E362DB9D-ACE9-0248-A5EA-F372C29D6804}" type="presParOf" srcId="{44CDD027-2002-4BF3-BF36-C90EC64C24A4}" destId="{E2BD956A-8722-49D1-841A-9785B9E14121}" srcOrd="3" destOrd="0" presId="urn:microsoft.com/office/officeart/2018/5/layout/IconCircleLabelList"/>
    <dgm:cxn modelId="{00A80C45-DF6E-324B-BD37-F3A5582FECCD}" type="presParOf" srcId="{1173FC27-4C13-4808-A6F2-67B7B05D059F}" destId="{AEF03862-93E5-4F0A-8166-9336C1F412C0}" srcOrd="3" destOrd="0" presId="urn:microsoft.com/office/officeart/2018/5/layout/IconCircleLabelList"/>
    <dgm:cxn modelId="{1F150FD2-4FCA-AA4B-8BD8-96955BED3AE4}" type="presParOf" srcId="{1173FC27-4C13-4808-A6F2-67B7B05D059F}" destId="{88A15952-EDB3-45C3-B897-920F2E3BEB71}" srcOrd="4" destOrd="0" presId="urn:microsoft.com/office/officeart/2018/5/layout/IconCircleLabelList"/>
    <dgm:cxn modelId="{3BA9FD46-97BD-6F47-B942-9D8F6181EC1D}" type="presParOf" srcId="{88A15952-EDB3-45C3-B897-920F2E3BEB71}" destId="{FFFF7C97-5BD5-4E29-81EF-E5EE3ED25540}" srcOrd="0" destOrd="0" presId="urn:microsoft.com/office/officeart/2018/5/layout/IconCircleLabelList"/>
    <dgm:cxn modelId="{25039419-0950-BB4D-A674-3EE90F55E0C8}" type="presParOf" srcId="{88A15952-EDB3-45C3-B897-920F2E3BEB71}" destId="{AB0FCFC4-E81E-42C8-913E-CCEE2AEDE9DA}" srcOrd="1" destOrd="0" presId="urn:microsoft.com/office/officeart/2018/5/layout/IconCircleLabelList"/>
    <dgm:cxn modelId="{18C38715-29C6-9C41-AE3D-4A0986F37915}" type="presParOf" srcId="{88A15952-EDB3-45C3-B897-920F2E3BEB71}" destId="{DFAA042D-E360-4E01-8CE4-C86F96FE313F}" srcOrd="2" destOrd="0" presId="urn:microsoft.com/office/officeart/2018/5/layout/IconCircleLabelList"/>
    <dgm:cxn modelId="{9CD3C1B0-6652-944C-8A70-180E939C2055}" type="presParOf" srcId="{88A15952-EDB3-45C3-B897-920F2E3BEB71}" destId="{6509E2A8-42B3-447B-B023-3397A5DDA2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8503D-AE7B-42E3-82E8-FAEFDC04D192}" type="doc">
      <dgm:prSet loTypeId="urn:microsoft.com/office/officeart/2008/layout/LinedList" loCatId="list" qsTypeId="urn:microsoft.com/office/officeart/2005/8/quickstyle/simple4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EF11FDE9-E53B-4D8A-96FF-AD583E32738D}">
      <dgm:prSet/>
      <dgm:spPr/>
      <dgm:t>
        <a:bodyPr/>
        <a:lstStyle/>
        <a:p>
          <a:r>
            <a:rPr lang="en-US" b="1" i="0"/>
            <a:t>HDFS:</a:t>
          </a:r>
          <a:r>
            <a:rPr lang="en-US" b="0" i="0"/>
            <a:t> </a:t>
          </a:r>
          <a:endParaRPr lang="en-US"/>
        </a:p>
      </dgm:t>
    </dgm:pt>
    <dgm:pt modelId="{CF7CDC3E-52E5-4AC4-B043-C25681FA526C}" type="parTrans" cxnId="{F98361CE-38F9-4B73-9442-7B3BF8115E24}">
      <dgm:prSet/>
      <dgm:spPr/>
      <dgm:t>
        <a:bodyPr/>
        <a:lstStyle/>
        <a:p>
          <a:endParaRPr lang="en-US"/>
        </a:p>
      </dgm:t>
    </dgm:pt>
    <dgm:pt modelId="{1D824BCE-2F1B-44AE-8925-B57B38904EFB}" type="sibTrans" cxnId="{F98361CE-38F9-4B73-9442-7B3BF8115E24}">
      <dgm:prSet/>
      <dgm:spPr/>
      <dgm:t>
        <a:bodyPr/>
        <a:lstStyle/>
        <a:p>
          <a:endParaRPr lang="en-US"/>
        </a:p>
      </dgm:t>
    </dgm:pt>
    <dgm:pt modelId="{596B3259-DB23-4C6D-BC0D-BFE2F17EB1D4}">
      <dgm:prSet/>
      <dgm:spPr/>
      <dgm:t>
        <a:bodyPr/>
        <a:lstStyle/>
        <a:p>
          <a:r>
            <a:rPr lang="en-US" b="0" i="0"/>
            <a:t>A distributed system that offers storage for large-scale data, ensuring scalability, fault tolerance, and reliability.</a:t>
          </a:r>
          <a:endParaRPr lang="en-US"/>
        </a:p>
      </dgm:t>
    </dgm:pt>
    <dgm:pt modelId="{3C7CC142-6B3A-4B75-BA27-D3EE6CAB89FF}" type="parTrans" cxnId="{439CCD2E-C1B0-450F-B4C2-79BA8F7FA16F}">
      <dgm:prSet/>
      <dgm:spPr/>
      <dgm:t>
        <a:bodyPr/>
        <a:lstStyle/>
        <a:p>
          <a:endParaRPr lang="en-US"/>
        </a:p>
      </dgm:t>
    </dgm:pt>
    <dgm:pt modelId="{1B225D3E-3607-4055-883F-2E4F5D6F0EA8}" type="sibTrans" cxnId="{439CCD2E-C1B0-450F-B4C2-79BA8F7FA16F}">
      <dgm:prSet/>
      <dgm:spPr/>
      <dgm:t>
        <a:bodyPr/>
        <a:lstStyle/>
        <a:p>
          <a:endParaRPr lang="en-US"/>
        </a:p>
      </dgm:t>
    </dgm:pt>
    <dgm:pt modelId="{66F5FCA5-B939-43B3-9619-2F70F88BD81E}">
      <dgm:prSet/>
      <dgm:spPr/>
      <dgm:t>
        <a:bodyPr/>
        <a:lstStyle/>
        <a:p>
          <a:r>
            <a:rPr lang="en-US" b="1" i="0"/>
            <a:t>Hive:</a:t>
          </a:r>
          <a:r>
            <a:rPr lang="en-US" b="0" i="0"/>
            <a:t> </a:t>
          </a:r>
          <a:endParaRPr lang="en-US"/>
        </a:p>
      </dgm:t>
    </dgm:pt>
    <dgm:pt modelId="{72EF1B02-642F-47CC-861D-4002D2FE196C}" type="parTrans" cxnId="{2D1048B7-605B-413A-8354-71C77CE7BD78}">
      <dgm:prSet/>
      <dgm:spPr/>
      <dgm:t>
        <a:bodyPr/>
        <a:lstStyle/>
        <a:p>
          <a:endParaRPr lang="en-US"/>
        </a:p>
      </dgm:t>
    </dgm:pt>
    <dgm:pt modelId="{9992C44B-DC24-4BDF-808A-371B655B2061}" type="sibTrans" cxnId="{2D1048B7-605B-413A-8354-71C77CE7BD78}">
      <dgm:prSet/>
      <dgm:spPr/>
      <dgm:t>
        <a:bodyPr/>
        <a:lstStyle/>
        <a:p>
          <a:endParaRPr lang="en-US"/>
        </a:p>
      </dgm:t>
    </dgm:pt>
    <dgm:pt modelId="{E43BD8B9-8BAC-4A31-BA0C-3719B06A08AA}">
      <dgm:prSet/>
      <dgm:spPr/>
      <dgm:t>
        <a:bodyPr/>
        <a:lstStyle/>
        <a:p>
          <a:r>
            <a:rPr lang="en-US" b="0" i="0"/>
            <a:t>Data warehousing solution that provides SQL-like querying capabilities. Ideal for structured data and batch processing.</a:t>
          </a:r>
          <a:endParaRPr lang="en-US"/>
        </a:p>
      </dgm:t>
    </dgm:pt>
    <dgm:pt modelId="{D77C88BC-D1E0-4D1D-811A-DCBC3DC2747F}" type="parTrans" cxnId="{A0CF4F23-CF44-453A-A03B-BCF0B76F64F0}">
      <dgm:prSet/>
      <dgm:spPr/>
      <dgm:t>
        <a:bodyPr/>
        <a:lstStyle/>
        <a:p>
          <a:endParaRPr lang="en-US"/>
        </a:p>
      </dgm:t>
    </dgm:pt>
    <dgm:pt modelId="{36907DA2-98FC-4AF3-B2E6-E1BF7042EBE9}" type="sibTrans" cxnId="{A0CF4F23-CF44-453A-A03B-BCF0B76F64F0}">
      <dgm:prSet/>
      <dgm:spPr/>
      <dgm:t>
        <a:bodyPr/>
        <a:lstStyle/>
        <a:p>
          <a:endParaRPr lang="en-US"/>
        </a:p>
      </dgm:t>
    </dgm:pt>
    <dgm:pt modelId="{4CB5C202-CBF7-48FB-B34B-39FEEA79559D}">
      <dgm:prSet/>
      <dgm:spPr/>
      <dgm:t>
        <a:bodyPr/>
        <a:lstStyle/>
        <a:p>
          <a:r>
            <a:rPr lang="en-US" b="1" i="0"/>
            <a:t>HBase:</a:t>
          </a:r>
          <a:r>
            <a:rPr lang="en-US" b="0" i="0"/>
            <a:t> </a:t>
          </a:r>
          <a:endParaRPr lang="en-US"/>
        </a:p>
      </dgm:t>
    </dgm:pt>
    <dgm:pt modelId="{ADCE4A61-DA8E-4D0F-B4FA-66D30866F05A}" type="parTrans" cxnId="{7BB403FE-F0C2-4973-B62E-CF7EF9D818B2}">
      <dgm:prSet/>
      <dgm:spPr/>
      <dgm:t>
        <a:bodyPr/>
        <a:lstStyle/>
        <a:p>
          <a:endParaRPr lang="en-US"/>
        </a:p>
      </dgm:t>
    </dgm:pt>
    <dgm:pt modelId="{0148D7EC-B09E-46A2-95A3-759E39CE6BF3}" type="sibTrans" cxnId="{7BB403FE-F0C2-4973-B62E-CF7EF9D818B2}">
      <dgm:prSet/>
      <dgm:spPr/>
      <dgm:t>
        <a:bodyPr/>
        <a:lstStyle/>
        <a:p>
          <a:endParaRPr lang="en-US"/>
        </a:p>
      </dgm:t>
    </dgm:pt>
    <dgm:pt modelId="{8C37FA57-D9D6-45FD-8BC3-5DC8CE97BB92}">
      <dgm:prSet/>
      <dgm:spPr/>
      <dgm:t>
        <a:bodyPr/>
        <a:lstStyle/>
        <a:p>
          <a:r>
            <a:rPr lang="en-US" b="0" i="0"/>
            <a:t>A NoSQL database optimized for read-heavy and write-heavy operations. Ensures scalability for real-time, large-scale data.</a:t>
          </a:r>
          <a:endParaRPr lang="en-US"/>
        </a:p>
      </dgm:t>
    </dgm:pt>
    <dgm:pt modelId="{C6E8EED7-69EC-4133-AF40-4D35597E9143}" type="parTrans" cxnId="{B0C257F4-88E8-460F-AA34-45885D54E2E4}">
      <dgm:prSet/>
      <dgm:spPr/>
      <dgm:t>
        <a:bodyPr/>
        <a:lstStyle/>
        <a:p>
          <a:endParaRPr lang="en-US"/>
        </a:p>
      </dgm:t>
    </dgm:pt>
    <dgm:pt modelId="{5F9AB169-8291-41C0-A06F-E2BE4800153C}" type="sibTrans" cxnId="{B0C257F4-88E8-460F-AA34-45885D54E2E4}">
      <dgm:prSet/>
      <dgm:spPr/>
      <dgm:t>
        <a:bodyPr/>
        <a:lstStyle/>
        <a:p>
          <a:endParaRPr lang="en-US"/>
        </a:p>
      </dgm:t>
    </dgm:pt>
    <dgm:pt modelId="{08B203F4-97E4-418C-8CB4-0CC5068ACA8C}">
      <dgm:prSet/>
      <dgm:spPr/>
      <dgm:t>
        <a:bodyPr/>
        <a:lstStyle/>
        <a:p>
          <a:r>
            <a:rPr lang="en-US" b="1" i="0"/>
            <a:t>Spark:</a:t>
          </a:r>
          <a:r>
            <a:rPr lang="en-US" b="0" i="0"/>
            <a:t> </a:t>
          </a:r>
          <a:endParaRPr lang="en-US"/>
        </a:p>
      </dgm:t>
    </dgm:pt>
    <dgm:pt modelId="{F2E8694D-5B0E-445D-9BD5-44DAF23D3917}" type="parTrans" cxnId="{A0C4CB7F-3DF6-4CB0-A32A-07A6ACDF02F4}">
      <dgm:prSet/>
      <dgm:spPr/>
      <dgm:t>
        <a:bodyPr/>
        <a:lstStyle/>
        <a:p>
          <a:endParaRPr lang="en-US"/>
        </a:p>
      </dgm:t>
    </dgm:pt>
    <dgm:pt modelId="{028281F4-8E3A-4C53-83CA-AE43CE1BFB44}" type="sibTrans" cxnId="{A0C4CB7F-3DF6-4CB0-A32A-07A6ACDF02F4}">
      <dgm:prSet/>
      <dgm:spPr/>
      <dgm:t>
        <a:bodyPr/>
        <a:lstStyle/>
        <a:p>
          <a:endParaRPr lang="en-US"/>
        </a:p>
      </dgm:t>
    </dgm:pt>
    <dgm:pt modelId="{DC3767DD-7C07-4924-B19B-29E86952F915}">
      <dgm:prSet/>
      <dgm:spPr/>
      <dgm:t>
        <a:bodyPr/>
        <a:lstStyle/>
        <a:p>
          <a:r>
            <a:rPr lang="en-US" b="0" i="0" dirty="0"/>
            <a:t>An in-memory data processing engine offering speed. Enables batch and stream processing with robust APIs.</a:t>
          </a:r>
          <a:endParaRPr lang="en-US" dirty="0"/>
        </a:p>
      </dgm:t>
    </dgm:pt>
    <dgm:pt modelId="{64FD0E2D-FB35-4A6E-B2AA-6272769796E3}" type="parTrans" cxnId="{FA8DB7BD-63CE-4CC4-8DD9-0C6E786DEC8A}">
      <dgm:prSet/>
      <dgm:spPr/>
      <dgm:t>
        <a:bodyPr/>
        <a:lstStyle/>
        <a:p>
          <a:endParaRPr lang="en-US"/>
        </a:p>
      </dgm:t>
    </dgm:pt>
    <dgm:pt modelId="{F950533B-2AAC-45F1-B749-632730865DFB}" type="sibTrans" cxnId="{FA8DB7BD-63CE-4CC4-8DD9-0C6E786DEC8A}">
      <dgm:prSet/>
      <dgm:spPr/>
      <dgm:t>
        <a:bodyPr/>
        <a:lstStyle/>
        <a:p>
          <a:endParaRPr lang="en-US"/>
        </a:p>
      </dgm:t>
    </dgm:pt>
    <dgm:pt modelId="{42064413-01E7-4E8D-85F8-143C244C304E}">
      <dgm:prSet/>
      <dgm:spPr/>
      <dgm:t>
        <a:bodyPr/>
        <a:lstStyle/>
        <a:p>
          <a:r>
            <a:rPr lang="en-US" b="1" i="0"/>
            <a:t>Kafka:</a:t>
          </a:r>
          <a:r>
            <a:rPr lang="en-US" b="0" i="0"/>
            <a:t> </a:t>
          </a:r>
          <a:endParaRPr lang="en-US"/>
        </a:p>
      </dgm:t>
    </dgm:pt>
    <dgm:pt modelId="{8EC0FF73-D909-4471-9AF4-4CAC01644648}" type="parTrans" cxnId="{7173C3DE-E3A7-4C65-87C5-A70AF3C6A19A}">
      <dgm:prSet/>
      <dgm:spPr/>
      <dgm:t>
        <a:bodyPr/>
        <a:lstStyle/>
        <a:p>
          <a:endParaRPr lang="en-US"/>
        </a:p>
      </dgm:t>
    </dgm:pt>
    <dgm:pt modelId="{73FFDFD5-0C5A-4CE1-A6E0-2C26C0F0F4D3}" type="sibTrans" cxnId="{7173C3DE-E3A7-4C65-87C5-A70AF3C6A19A}">
      <dgm:prSet/>
      <dgm:spPr/>
      <dgm:t>
        <a:bodyPr/>
        <a:lstStyle/>
        <a:p>
          <a:endParaRPr lang="en-US"/>
        </a:p>
      </dgm:t>
    </dgm:pt>
    <dgm:pt modelId="{8C81443E-0C7B-4A60-8504-38ED188ECF9B}">
      <dgm:prSet/>
      <dgm:spPr/>
      <dgm:t>
        <a:bodyPr/>
        <a:lstStyle/>
        <a:p>
          <a:r>
            <a:rPr lang="en-US" b="0" i="0" dirty="0"/>
            <a:t>A distributed event streaming platform ideal for real-time analytics and monitoring, ensuring high throughput.</a:t>
          </a:r>
          <a:endParaRPr lang="en-US" dirty="0"/>
        </a:p>
      </dgm:t>
    </dgm:pt>
    <dgm:pt modelId="{EBBAAE79-4E26-4248-B3E1-FE667D55402D}" type="parTrans" cxnId="{B0EF1D11-F169-476F-976C-9606A075AB4E}">
      <dgm:prSet/>
      <dgm:spPr/>
      <dgm:t>
        <a:bodyPr/>
        <a:lstStyle/>
        <a:p>
          <a:endParaRPr lang="en-US"/>
        </a:p>
      </dgm:t>
    </dgm:pt>
    <dgm:pt modelId="{32720E9C-CFCD-4100-8700-EDF23C47B368}" type="sibTrans" cxnId="{B0EF1D11-F169-476F-976C-9606A075AB4E}">
      <dgm:prSet/>
      <dgm:spPr/>
      <dgm:t>
        <a:bodyPr/>
        <a:lstStyle/>
        <a:p>
          <a:endParaRPr lang="en-US"/>
        </a:p>
      </dgm:t>
    </dgm:pt>
    <dgm:pt modelId="{4EBED589-EEBF-4801-8145-4225D494374E}">
      <dgm:prSet/>
      <dgm:spPr/>
      <dgm:t>
        <a:bodyPr/>
        <a:lstStyle/>
        <a:p>
          <a:r>
            <a:rPr lang="en-US" b="1" i="0"/>
            <a:t>Solr:</a:t>
          </a:r>
          <a:r>
            <a:rPr lang="en-US" b="0" i="0"/>
            <a:t> </a:t>
          </a:r>
          <a:endParaRPr lang="en-US"/>
        </a:p>
      </dgm:t>
    </dgm:pt>
    <dgm:pt modelId="{4FF4012A-91C1-4E23-8A13-DC7F3B50424D}" type="parTrans" cxnId="{EBC985F5-164F-46C3-A8F6-A47FD5C37FFA}">
      <dgm:prSet/>
      <dgm:spPr/>
      <dgm:t>
        <a:bodyPr/>
        <a:lstStyle/>
        <a:p>
          <a:endParaRPr lang="en-US"/>
        </a:p>
      </dgm:t>
    </dgm:pt>
    <dgm:pt modelId="{007F48DA-CC8D-4FA5-94F1-12F057853531}" type="sibTrans" cxnId="{EBC985F5-164F-46C3-A8F6-A47FD5C37FFA}">
      <dgm:prSet/>
      <dgm:spPr/>
      <dgm:t>
        <a:bodyPr/>
        <a:lstStyle/>
        <a:p>
          <a:endParaRPr lang="en-US"/>
        </a:p>
      </dgm:t>
    </dgm:pt>
    <dgm:pt modelId="{F8E1216F-C7AB-4101-A234-74893F58053A}">
      <dgm:prSet/>
      <dgm:spPr/>
      <dgm:t>
        <a:bodyPr/>
        <a:lstStyle/>
        <a:p>
          <a:r>
            <a:rPr lang="en-US" b="0" i="0"/>
            <a:t>A search and analytics engine optimized for distributed environments. Provides advanced search capabilities for varied data.</a:t>
          </a:r>
          <a:endParaRPr lang="en-US"/>
        </a:p>
      </dgm:t>
    </dgm:pt>
    <dgm:pt modelId="{DF5558C2-56F6-4723-8188-68CD2133B2FA}" type="parTrans" cxnId="{9AE7E59F-9149-4C5D-A546-694908CBA889}">
      <dgm:prSet/>
      <dgm:spPr/>
      <dgm:t>
        <a:bodyPr/>
        <a:lstStyle/>
        <a:p>
          <a:endParaRPr lang="en-US"/>
        </a:p>
      </dgm:t>
    </dgm:pt>
    <dgm:pt modelId="{F0DA9D78-B61A-43B9-9532-F9564C7E83AE}" type="sibTrans" cxnId="{9AE7E59F-9149-4C5D-A546-694908CBA889}">
      <dgm:prSet/>
      <dgm:spPr/>
      <dgm:t>
        <a:bodyPr/>
        <a:lstStyle/>
        <a:p>
          <a:endParaRPr lang="en-US"/>
        </a:p>
      </dgm:t>
    </dgm:pt>
    <dgm:pt modelId="{1BFCD01A-2AD2-424F-8D86-1257C2157957}">
      <dgm:prSet/>
      <dgm:spPr/>
      <dgm:t>
        <a:bodyPr/>
        <a:lstStyle/>
        <a:p>
          <a:r>
            <a:rPr lang="en-US" b="1" i="0"/>
            <a:t>NiFi:</a:t>
          </a:r>
          <a:r>
            <a:rPr lang="en-US" b="0" i="0"/>
            <a:t> </a:t>
          </a:r>
          <a:endParaRPr lang="en-US"/>
        </a:p>
      </dgm:t>
    </dgm:pt>
    <dgm:pt modelId="{3680F3EE-A045-4547-A8DC-7EBB20E12907}" type="parTrans" cxnId="{CCAA4AC2-EF0A-404C-9582-2D993253B4EC}">
      <dgm:prSet/>
      <dgm:spPr/>
      <dgm:t>
        <a:bodyPr/>
        <a:lstStyle/>
        <a:p>
          <a:endParaRPr lang="en-US"/>
        </a:p>
      </dgm:t>
    </dgm:pt>
    <dgm:pt modelId="{8C259100-0591-4CE1-BCC0-F71791A700E0}" type="sibTrans" cxnId="{CCAA4AC2-EF0A-404C-9582-2D993253B4EC}">
      <dgm:prSet/>
      <dgm:spPr/>
      <dgm:t>
        <a:bodyPr/>
        <a:lstStyle/>
        <a:p>
          <a:endParaRPr lang="en-US"/>
        </a:p>
      </dgm:t>
    </dgm:pt>
    <dgm:pt modelId="{0C315BE8-4914-4F69-96E9-808A19701FEF}">
      <dgm:prSet/>
      <dgm:spPr/>
      <dgm:t>
        <a:bodyPr/>
        <a:lstStyle/>
        <a:p>
          <a:r>
            <a:rPr lang="en-US" b="0" i="0"/>
            <a:t>A system for automating and managing data flows between systems. Offers a visual interface and built-in processors for diverse sources.</a:t>
          </a:r>
          <a:endParaRPr lang="en-US"/>
        </a:p>
      </dgm:t>
    </dgm:pt>
    <dgm:pt modelId="{A0DF788A-27DB-4CB2-B012-8393F39883D8}" type="parTrans" cxnId="{2A920012-C417-47AE-90DF-4EC458D9D86C}">
      <dgm:prSet/>
      <dgm:spPr/>
      <dgm:t>
        <a:bodyPr/>
        <a:lstStyle/>
        <a:p>
          <a:endParaRPr lang="en-US"/>
        </a:p>
      </dgm:t>
    </dgm:pt>
    <dgm:pt modelId="{B9BEBE3B-7CD7-4EB1-9751-FFECB455438B}" type="sibTrans" cxnId="{2A920012-C417-47AE-90DF-4EC458D9D86C}">
      <dgm:prSet/>
      <dgm:spPr/>
      <dgm:t>
        <a:bodyPr/>
        <a:lstStyle/>
        <a:p>
          <a:endParaRPr lang="en-US"/>
        </a:p>
      </dgm:t>
    </dgm:pt>
    <dgm:pt modelId="{B84726B8-08CE-AC41-A23A-0EC18F7B522E}" type="pres">
      <dgm:prSet presAssocID="{86E8503D-AE7B-42E3-82E8-FAEFDC04D192}" presName="vert0" presStyleCnt="0">
        <dgm:presLayoutVars>
          <dgm:dir/>
          <dgm:animOne val="branch"/>
          <dgm:animLvl val="lvl"/>
        </dgm:presLayoutVars>
      </dgm:prSet>
      <dgm:spPr/>
    </dgm:pt>
    <dgm:pt modelId="{5D19A03D-A7BD-5540-9946-D55640C0D4A9}" type="pres">
      <dgm:prSet presAssocID="{EF11FDE9-E53B-4D8A-96FF-AD583E32738D}" presName="thickLine" presStyleLbl="alignNode1" presStyleIdx="0" presStyleCnt="7"/>
      <dgm:spPr/>
    </dgm:pt>
    <dgm:pt modelId="{2F73A7E3-7B21-9A43-AD41-BC0CDC58B35E}" type="pres">
      <dgm:prSet presAssocID="{EF11FDE9-E53B-4D8A-96FF-AD583E32738D}" presName="horz1" presStyleCnt="0"/>
      <dgm:spPr/>
    </dgm:pt>
    <dgm:pt modelId="{9345479A-D020-1B43-8A90-1F9C965EF539}" type="pres">
      <dgm:prSet presAssocID="{EF11FDE9-E53B-4D8A-96FF-AD583E32738D}" presName="tx1" presStyleLbl="revTx" presStyleIdx="0" presStyleCnt="14"/>
      <dgm:spPr/>
    </dgm:pt>
    <dgm:pt modelId="{E190ABC8-38ED-1A4F-A89E-3E6DAB8DDA92}" type="pres">
      <dgm:prSet presAssocID="{EF11FDE9-E53B-4D8A-96FF-AD583E32738D}" presName="vert1" presStyleCnt="0"/>
      <dgm:spPr/>
    </dgm:pt>
    <dgm:pt modelId="{E18DE9DD-E63B-CE46-BD28-AD2641FD9F4A}" type="pres">
      <dgm:prSet presAssocID="{596B3259-DB23-4C6D-BC0D-BFE2F17EB1D4}" presName="vertSpace2a" presStyleCnt="0"/>
      <dgm:spPr/>
    </dgm:pt>
    <dgm:pt modelId="{E3F534A8-06AF-2848-93BA-876330A184CA}" type="pres">
      <dgm:prSet presAssocID="{596B3259-DB23-4C6D-BC0D-BFE2F17EB1D4}" presName="horz2" presStyleCnt="0"/>
      <dgm:spPr/>
    </dgm:pt>
    <dgm:pt modelId="{863DBAD4-EDCE-3746-BE08-0E0CCB787656}" type="pres">
      <dgm:prSet presAssocID="{596B3259-DB23-4C6D-BC0D-BFE2F17EB1D4}" presName="horzSpace2" presStyleCnt="0"/>
      <dgm:spPr/>
    </dgm:pt>
    <dgm:pt modelId="{3235035F-73D1-2F4D-B833-40C7B597ABC1}" type="pres">
      <dgm:prSet presAssocID="{596B3259-DB23-4C6D-BC0D-BFE2F17EB1D4}" presName="tx2" presStyleLbl="revTx" presStyleIdx="1" presStyleCnt="14"/>
      <dgm:spPr/>
    </dgm:pt>
    <dgm:pt modelId="{63C1ECE3-745A-EE40-9251-D3EC522059D3}" type="pres">
      <dgm:prSet presAssocID="{596B3259-DB23-4C6D-BC0D-BFE2F17EB1D4}" presName="vert2" presStyleCnt="0"/>
      <dgm:spPr/>
    </dgm:pt>
    <dgm:pt modelId="{F81EBC50-6785-A74E-A7DF-C130F3A3C1CE}" type="pres">
      <dgm:prSet presAssocID="{596B3259-DB23-4C6D-BC0D-BFE2F17EB1D4}" presName="thinLine2b" presStyleLbl="callout" presStyleIdx="0" presStyleCnt="7"/>
      <dgm:spPr/>
    </dgm:pt>
    <dgm:pt modelId="{7EFAE81B-3037-4D4F-A910-47B548660B99}" type="pres">
      <dgm:prSet presAssocID="{596B3259-DB23-4C6D-BC0D-BFE2F17EB1D4}" presName="vertSpace2b" presStyleCnt="0"/>
      <dgm:spPr/>
    </dgm:pt>
    <dgm:pt modelId="{4ED3C1A8-2B1D-AC45-A5FF-DC67ECAAFD14}" type="pres">
      <dgm:prSet presAssocID="{66F5FCA5-B939-43B3-9619-2F70F88BD81E}" presName="thickLine" presStyleLbl="alignNode1" presStyleIdx="1" presStyleCnt="7"/>
      <dgm:spPr/>
    </dgm:pt>
    <dgm:pt modelId="{20943AED-80D7-7348-B24A-55B18B72D125}" type="pres">
      <dgm:prSet presAssocID="{66F5FCA5-B939-43B3-9619-2F70F88BD81E}" presName="horz1" presStyleCnt="0"/>
      <dgm:spPr/>
    </dgm:pt>
    <dgm:pt modelId="{9051F704-6622-B840-9270-7EF3B57E6CA8}" type="pres">
      <dgm:prSet presAssocID="{66F5FCA5-B939-43B3-9619-2F70F88BD81E}" presName="tx1" presStyleLbl="revTx" presStyleIdx="2" presStyleCnt="14"/>
      <dgm:spPr/>
    </dgm:pt>
    <dgm:pt modelId="{2ED5D638-A83A-3140-87A2-CE83B89F5A23}" type="pres">
      <dgm:prSet presAssocID="{66F5FCA5-B939-43B3-9619-2F70F88BD81E}" presName="vert1" presStyleCnt="0"/>
      <dgm:spPr/>
    </dgm:pt>
    <dgm:pt modelId="{42CFFDB3-74CB-5A4E-B622-13401E1191EC}" type="pres">
      <dgm:prSet presAssocID="{E43BD8B9-8BAC-4A31-BA0C-3719B06A08AA}" presName="vertSpace2a" presStyleCnt="0"/>
      <dgm:spPr/>
    </dgm:pt>
    <dgm:pt modelId="{13E9D543-AE3F-AE4A-9564-911948B394D1}" type="pres">
      <dgm:prSet presAssocID="{E43BD8B9-8BAC-4A31-BA0C-3719B06A08AA}" presName="horz2" presStyleCnt="0"/>
      <dgm:spPr/>
    </dgm:pt>
    <dgm:pt modelId="{FA7E3EF4-2EC5-2045-91AF-969CFD2C8674}" type="pres">
      <dgm:prSet presAssocID="{E43BD8B9-8BAC-4A31-BA0C-3719B06A08AA}" presName="horzSpace2" presStyleCnt="0"/>
      <dgm:spPr/>
    </dgm:pt>
    <dgm:pt modelId="{8543DC7E-8E4F-3B46-9751-3D778F73FA44}" type="pres">
      <dgm:prSet presAssocID="{E43BD8B9-8BAC-4A31-BA0C-3719B06A08AA}" presName="tx2" presStyleLbl="revTx" presStyleIdx="3" presStyleCnt="14"/>
      <dgm:spPr/>
    </dgm:pt>
    <dgm:pt modelId="{20CA544C-4D02-7E4A-A877-ED5F94D56058}" type="pres">
      <dgm:prSet presAssocID="{E43BD8B9-8BAC-4A31-BA0C-3719B06A08AA}" presName="vert2" presStyleCnt="0"/>
      <dgm:spPr/>
    </dgm:pt>
    <dgm:pt modelId="{7B35FE59-353C-6B4E-8085-E37A3ECFD4AB}" type="pres">
      <dgm:prSet presAssocID="{E43BD8B9-8BAC-4A31-BA0C-3719B06A08AA}" presName="thinLine2b" presStyleLbl="callout" presStyleIdx="1" presStyleCnt="7"/>
      <dgm:spPr/>
    </dgm:pt>
    <dgm:pt modelId="{47723F64-D281-814A-8835-FF585622DF05}" type="pres">
      <dgm:prSet presAssocID="{E43BD8B9-8BAC-4A31-BA0C-3719B06A08AA}" presName="vertSpace2b" presStyleCnt="0"/>
      <dgm:spPr/>
    </dgm:pt>
    <dgm:pt modelId="{99E9F4CA-FA2E-9349-B61D-DA1B6E8CA682}" type="pres">
      <dgm:prSet presAssocID="{4CB5C202-CBF7-48FB-B34B-39FEEA79559D}" presName="thickLine" presStyleLbl="alignNode1" presStyleIdx="2" presStyleCnt="7"/>
      <dgm:spPr/>
    </dgm:pt>
    <dgm:pt modelId="{22806B94-9607-D848-A841-655A4B702875}" type="pres">
      <dgm:prSet presAssocID="{4CB5C202-CBF7-48FB-B34B-39FEEA79559D}" presName="horz1" presStyleCnt="0"/>
      <dgm:spPr/>
    </dgm:pt>
    <dgm:pt modelId="{D5029BEC-160B-DE4B-9606-ADB1C19049A6}" type="pres">
      <dgm:prSet presAssocID="{4CB5C202-CBF7-48FB-B34B-39FEEA79559D}" presName="tx1" presStyleLbl="revTx" presStyleIdx="4" presStyleCnt="14"/>
      <dgm:spPr/>
    </dgm:pt>
    <dgm:pt modelId="{6C62BCE2-6300-8A48-980E-0C88C0DBD79A}" type="pres">
      <dgm:prSet presAssocID="{4CB5C202-CBF7-48FB-B34B-39FEEA79559D}" presName="vert1" presStyleCnt="0"/>
      <dgm:spPr/>
    </dgm:pt>
    <dgm:pt modelId="{18AFEE02-0128-B348-9100-E91AFDA8DABA}" type="pres">
      <dgm:prSet presAssocID="{8C37FA57-D9D6-45FD-8BC3-5DC8CE97BB92}" presName="vertSpace2a" presStyleCnt="0"/>
      <dgm:spPr/>
    </dgm:pt>
    <dgm:pt modelId="{022B6781-E26D-324B-93C1-1FE049A8F802}" type="pres">
      <dgm:prSet presAssocID="{8C37FA57-D9D6-45FD-8BC3-5DC8CE97BB92}" presName="horz2" presStyleCnt="0"/>
      <dgm:spPr/>
    </dgm:pt>
    <dgm:pt modelId="{15A0A05D-A205-AB49-B52E-544BCDCC8EA5}" type="pres">
      <dgm:prSet presAssocID="{8C37FA57-D9D6-45FD-8BC3-5DC8CE97BB92}" presName="horzSpace2" presStyleCnt="0"/>
      <dgm:spPr/>
    </dgm:pt>
    <dgm:pt modelId="{47AD36FD-48CA-5C4D-9E28-BF7E4C21FDCC}" type="pres">
      <dgm:prSet presAssocID="{8C37FA57-D9D6-45FD-8BC3-5DC8CE97BB92}" presName="tx2" presStyleLbl="revTx" presStyleIdx="5" presStyleCnt="14"/>
      <dgm:spPr/>
    </dgm:pt>
    <dgm:pt modelId="{4DC63CFC-3824-A043-9C46-012AFD210372}" type="pres">
      <dgm:prSet presAssocID="{8C37FA57-D9D6-45FD-8BC3-5DC8CE97BB92}" presName="vert2" presStyleCnt="0"/>
      <dgm:spPr/>
    </dgm:pt>
    <dgm:pt modelId="{3D80BE2B-0E63-5048-9488-6ACB270ECBD3}" type="pres">
      <dgm:prSet presAssocID="{8C37FA57-D9D6-45FD-8BC3-5DC8CE97BB92}" presName="thinLine2b" presStyleLbl="callout" presStyleIdx="2" presStyleCnt="7"/>
      <dgm:spPr/>
    </dgm:pt>
    <dgm:pt modelId="{8D344E20-C347-5944-A1C1-D3556CEAE55D}" type="pres">
      <dgm:prSet presAssocID="{8C37FA57-D9D6-45FD-8BC3-5DC8CE97BB92}" presName="vertSpace2b" presStyleCnt="0"/>
      <dgm:spPr/>
    </dgm:pt>
    <dgm:pt modelId="{2A24EB06-F487-034C-B4B3-C54BFE976859}" type="pres">
      <dgm:prSet presAssocID="{08B203F4-97E4-418C-8CB4-0CC5068ACA8C}" presName="thickLine" presStyleLbl="alignNode1" presStyleIdx="3" presStyleCnt="7"/>
      <dgm:spPr/>
    </dgm:pt>
    <dgm:pt modelId="{023DBF78-E18E-6F4A-96E0-CDF02733F4D3}" type="pres">
      <dgm:prSet presAssocID="{08B203F4-97E4-418C-8CB4-0CC5068ACA8C}" presName="horz1" presStyleCnt="0"/>
      <dgm:spPr/>
    </dgm:pt>
    <dgm:pt modelId="{073E3DEC-C5EF-CB41-96C1-194DEB6474F2}" type="pres">
      <dgm:prSet presAssocID="{08B203F4-97E4-418C-8CB4-0CC5068ACA8C}" presName="tx1" presStyleLbl="revTx" presStyleIdx="6" presStyleCnt="14"/>
      <dgm:spPr/>
    </dgm:pt>
    <dgm:pt modelId="{45374CB2-8792-694D-8743-3257F83C24E7}" type="pres">
      <dgm:prSet presAssocID="{08B203F4-97E4-418C-8CB4-0CC5068ACA8C}" presName="vert1" presStyleCnt="0"/>
      <dgm:spPr/>
    </dgm:pt>
    <dgm:pt modelId="{26F68CD0-3A3D-3144-9EAE-EA708B16D9D3}" type="pres">
      <dgm:prSet presAssocID="{DC3767DD-7C07-4924-B19B-29E86952F915}" presName="vertSpace2a" presStyleCnt="0"/>
      <dgm:spPr/>
    </dgm:pt>
    <dgm:pt modelId="{2FB3B33B-B9EF-6D4F-98E6-588B62D47B8F}" type="pres">
      <dgm:prSet presAssocID="{DC3767DD-7C07-4924-B19B-29E86952F915}" presName="horz2" presStyleCnt="0"/>
      <dgm:spPr/>
    </dgm:pt>
    <dgm:pt modelId="{70D7B11A-2B1C-9144-87FC-183F6C37DCE8}" type="pres">
      <dgm:prSet presAssocID="{DC3767DD-7C07-4924-B19B-29E86952F915}" presName="horzSpace2" presStyleCnt="0"/>
      <dgm:spPr/>
    </dgm:pt>
    <dgm:pt modelId="{A80013AC-3C93-F746-9D1B-2364023E2884}" type="pres">
      <dgm:prSet presAssocID="{DC3767DD-7C07-4924-B19B-29E86952F915}" presName="tx2" presStyleLbl="revTx" presStyleIdx="7" presStyleCnt="14"/>
      <dgm:spPr/>
    </dgm:pt>
    <dgm:pt modelId="{164D9EE7-09B3-A04E-89B6-275541BEE732}" type="pres">
      <dgm:prSet presAssocID="{DC3767DD-7C07-4924-B19B-29E86952F915}" presName="vert2" presStyleCnt="0"/>
      <dgm:spPr/>
    </dgm:pt>
    <dgm:pt modelId="{302CA6D4-B179-CF4B-B5D5-407EACCF1DC4}" type="pres">
      <dgm:prSet presAssocID="{DC3767DD-7C07-4924-B19B-29E86952F915}" presName="thinLine2b" presStyleLbl="callout" presStyleIdx="3" presStyleCnt="7"/>
      <dgm:spPr/>
    </dgm:pt>
    <dgm:pt modelId="{44C3ED90-877A-024F-BF0B-3C13CA0E3BA8}" type="pres">
      <dgm:prSet presAssocID="{DC3767DD-7C07-4924-B19B-29E86952F915}" presName="vertSpace2b" presStyleCnt="0"/>
      <dgm:spPr/>
    </dgm:pt>
    <dgm:pt modelId="{42723351-1143-7243-A4A4-C06AEA091342}" type="pres">
      <dgm:prSet presAssocID="{42064413-01E7-4E8D-85F8-143C244C304E}" presName="thickLine" presStyleLbl="alignNode1" presStyleIdx="4" presStyleCnt="7"/>
      <dgm:spPr/>
    </dgm:pt>
    <dgm:pt modelId="{CF5DD2E4-539A-7E49-AD62-1F05C5CE438F}" type="pres">
      <dgm:prSet presAssocID="{42064413-01E7-4E8D-85F8-143C244C304E}" presName="horz1" presStyleCnt="0"/>
      <dgm:spPr/>
    </dgm:pt>
    <dgm:pt modelId="{1AC69929-8686-7143-997A-048719C2122F}" type="pres">
      <dgm:prSet presAssocID="{42064413-01E7-4E8D-85F8-143C244C304E}" presName="tx1" presStyleLbl="revTx" presStyleIdx="8" presStyleCnt="14"/>
      <dgm:spPr/>
    </dgm:pt>
    <dgm:pt modelId="{F1D5BBB4-DF51-FE42-AA13-615D02BBE7DC}" type="pres">
      <dgm:prSet presAssocID="{42064413-01E7-4E8D-85F8-143C244C304E}" presName="vert1" presStyleCnt="0"/>
      <dgm:spPr/>
    </dgm:pt>
    <dgm:pt modelId="{26F9B0EB-1B35-3E45-895E-F30767BEEDDE}" type="pres">
      <dgm:prSet presAssocID="{8C81443E-0C7B-4A60-8504-38ED188ECF9B}" presName="vertSpace2a" presStyleCnt="0"/>
      <dgm:spPr/>
    </dgm:pt>
    <dgm:pt modelId="{5FF17F03-CA0E-934F-AA05-A97D99D03FC4}" type="pres">
      <dgm:prSet presAssocID="{8C81443E-0C7B-4A60-8504-38ED188ECF9B}" presName="horz2" presStyleCnt="0"/>
      <dgm:spPr/>
    </dgm:pt>
    <dgm:pt modelId="{09E7E56C-D0B3-EB4A-97C3-52448C04AC88}" type="pres">
      <dgm:prSet presAssocID="{8C81443E-0C7B-4A60-8504-38ED188ECF9B}" presName="horzSpace2" presStyleCnt="0"/>
      <dgm:spPr/>
    </dgm:pt>
    <dgm:pt modelId="{C5E04875-E905-A54F-B3A2-78838A2BF849}" type="pres">
      <dgm:prSet presAssocID="{8C81443E-0C7B-4A60-8504-38ED188ECF9B}" presName="tx2" presStyleLbl="revTx" presStyleIdx="9" presStyleCnt="14"/>
      <dgm:spPr/>
    </dgm:pt>
    <dgm:pt modelId="{516C77A3-F72F-8544-80B7-D45D1336634E}" type="pres">
      <dgm:prSet presAssocID="{8C81443E-0C7B-4A60-8504-38ED188ECF9B}" presName="vert2" presStyleCnt="0"/>
      <dgm:spPr/>
    </dgm:pt>
    <dgm:pt modelId="{D069970B-B9D6-8542-AF80-2706A679FF78}" type="pres">
      <dgm:prSet presAssocID="{8C81443E-0C7B-4A60-8504-38ED188ECF9B}" presName="thinLine2b" presStyleLbl="callout" presStyleIdx="4" presStyleCnt="7"/>
      <dgm:spPr/>
    </dgm:pt>
    <dgm:pt modelId="{74DF70F2-1E74-6D4C-858C-FF74DC13CC5D}" type="pres">
      <dgm:prSet presAssocID="{8C81443E-0C7B-4A60-8504-38ED188ECF9B}" presName="vertSpace2b" presStyleCnt="0"/>
      <dgm:spPr/>
    </dgm:pt>
    <dgm:pt modelId="{0D394387-CCF1-DC48-9E60-6E612BF58703}" type="pres">
      <dgm:prSet presAssocID="{4EBED589-EEBF-4801-8145-4225D494374E}" presName="thickLine" presStyleLbl="alignNode1" presStyleIdx="5" presStyleCnt="7"/>
      <dgm:spPr/>
    </dgm:pt>
    <dgm:pt modelId="{9AF8D50B-EC43-AF4F-A969-916B42EDC489}" type="pres">
      <dgm:prSet presAssocID="{4EBED589-EEBF-4801-8145-4225D494374E}" presName="horz1" presStyleCnt="0"/>
      <dgm:spPr/>
    </dgm:pt>
    <dgm:pt modelId="{9649EE98-8BCF-714B-8DDC-4E92AAAB90D2}" type="pres">
      <dgm:prSet presAssocID="{4EBED589-EEBF-4801-8145-4225D494374E}" presName="tx1" presStyleLbl="revTx" presStyleIdx="10" presStyleCnt="14"/>
      <dgm:spPr/>
    </dgm:pt>
    <dgm:pt modelId="{7045B84B-F84C-4341-85B9-78476B97BE22}" type="pres">
      <dgm:prSet presAssocID="{4EBED589-EEBF-4801-8145-4225D494374E}" presName="vert1" presStyleCnt="0"/>
      <dgm:spPr/>
    </dgm:pt>
    <dgm:pt modelId="{4312729E-5EEC-224E-82A3-068879CBAE93}" type="pres">
      <dgm:prSet presAssocID="{F8E1216F-C7AB-4101-A234-74893F58053A}" presName="vertSpace2a" presStyleCnt="0"/>
      <dgm:spPr/>
    </dgm:pt>
    <dgm:pt modelId="{B584A519-4A96-A047-94D0-7A129D3A6D13}" type="pres">
      <dgm:prSet presAssocID="{F8E1216F-C7AB-4101-A234-74893F58053A}" presName="horz2" presStyleCnt="0"/>
      <dgm:spPr/>
    </dgm:pt>
    <dgm:pt modelId="{B614556A-60D6-5A4F-A651-9E8D372C531C}" type="pres">
      <dgm:prSet presAssocID="{F8E1216F-C7AB-4101-A234-74893F58053A}" presName="horzSpace2" presStyleCnt="0"/>
      <dgm:spPr/>
    </dgm:pt>
    <dgm:pt modelId="{B44B6740-7AB8-544D-B6AB-A04E53855CF7}" type="pres">
      <dgm:prSet presAssocID="{F8E1216F-C7AB-4101-A234-74893F58053A}" presName="tx2" presStyleLbl="revTx" presStyleIdx="11" presStyleCnt="14"/>
      <dgm:spPr/>
    </dgm:pt>
    <dgm:pt modelId="{A9DB542A-EEFA-FF4C-9EC1-30885AE93B31}" type="pres">
      <dgm:prSet presAssocID="{F8E1216F-C7AB-4101-A234-74893F58053A}" presName="vert2" presStyleCnt="0"/>
      <dgm:spPr/>
    </dgm:pt>
    <dgm:pt modelId="{818D8251-FD05-4B40-A29C-9FACC57824B7}" type="pres">
      <dgm:prSet presAssocID="{F8E1216F-C7AB-4101-A234-74893F58053A}" presName="thinLine2b" presStyleLbl="callout" presStyleIdx="5" presStyleCnt="7"/>
      <dgm:spPr/>
    </dgm:pt>
    <dgm:pt modelId="{C5865502-DAEA-3C49-A480-75765A48CCF3}" type="pres">
      <dgm:prSet presAssocID="{F8E1216F-C7AB-4101-A234-74893F58053A}" presName="vertSpace2b" presStyleCnt="0"/>
      <dgm:spPr/>
    </dgm:pt>
    <dgm:pt modelId="{A61E9BFD-B126-4941-94F0-EE68F892D4CD}" type="pres">
      <dgm:prSet presAssocID="{1BFCD01A-2AD2-424F-8D86-1257C2157957}" presName="thickLine" presStyleLbl="alignNode1" presStyleIdx="6" presStyleCnt="7"/>
      <dgm:spPr/>
    </dgm:pt>
    <dgm:pt modelId="{794FA3CF-C340-CE42-9D35-0873640D0036}" type="pres">
      <dgm:prSet presAssocID="{1BFCD01A-2AD2-424F-8D86-1257C2157957}" presName="horz1" presStyleCnt="0"/>
      <dgm:spPr/>
    </dgm:pt>
    <dgm:pt modelId="{2B5FB345-5A6D-D444-9268-4EEC963EDAD0}" type="pres">
      <dgm:prSet presAssocID="{1BFCD01A-2AD2-424F-8D86-1257C2157957}" presName="tx1" presStyleLbl="revTx" presStyleIdx="12" presStyleCnt="14"/>
      <dgm:spPr/>
    </dgm:pt>
    <dgm:pt modelId="{D964C6C8-CD77-6A46-84FA-57D278CC974D}" type="pres">
      <dgm:prSet presAssocID="{1BFCD01A-2AD2-424F-8D86-1257C2157957}" presName="vert1" presStyleCnt="0"/>
      <dgm:spPr/>
    </dgm:pt>
    <dgm:pt modelId="{6BDCABDB-79F9-FE47-8D55-B3AFF1E4B86D}" type="pres">
      <dgm:prSet presAssocID="{0C315BE8-4914-4F69-96E9-808A19701FEF}" presName="vertSpace2a" presStyleCnt="0"/>
      <dgm:spPr/>
    </dgm:pt>
    <dgm:pt modelId="{164CE860-F8BE-B142-8CC5-521D55721744}" type="pres">
      <dgm:prSet presAssocID="{0C315BE8-4914-4F69-96E9-808A19701FEF}" presName="horz2" presStyleCnt="0"/>
      <dgm:spPr/>
    </dgm:pt>
    <dgm:pt modelId="{4E90774B-84D4-4B43-BC87-7E8FC99BD333}" type="pres">
      <dgm:prSet presAssocID="{0C315BE8-4914-4F69-96E9-808A19701FEF}" presName="horzSpace2" presStyleCnt="0"/>
      <dgm:spPr/>
    </dgm:pt>
    <dgm:pt modelId="{BDEAA5F2-4958-9748-895A-C80755C3FB8C}" type="pres">
      <dgm:prSet presAssocID="{0C315BE8-4914-4F69-96E9-808A19701FEF}" presName="tx2" presStyleLbl="revTx" presStyleIdx="13" presStyleCnt="14"/>
      <dgm:spPr/>
    </dgm:pt>
    <dgm:pt modelId="{D13491BF-9704-CD4E-9ACB-EA1BF8C7E312}" type="pres">
      <dgm:prSet presAssocID="{0C315BE8-4914-4F69-96E9-808A19701FEF}" presName="vert2" presStyleCnt="0"/>
      <dgm:spPr/>
    </dgm:pt>
    <dgm:pt modelId="{62351137-2BA8-9540-9201-897CFBF51401}" type="pres">
      <dgm:prSet presAssocID="{0C315BE8-4914-4F69-96E9-808A19701FEF}" presName="thinLine2b" presStyleLbl="callout" presStyleIdx="6" presStyleCnt="7"/>
      <dgm:spPr/>
    </dgm:pt>
    <dgm:pt modelId="{6A73DA14-4A87-4948-975D-43EC3E65C0BB}" type="pres">
      <dgm:prSet presAssocID="{0C315BE8-4914-4F69-96E9-808A19701FEF}" presName="vertSpace2b" presStyleCnt="0"/>
      <dgm:spPr/>
    </dgm:pt>
  </dgm:ptLst>
  <dgm:cxnLst>
    <dgm:cxn modelId="{3D033800-A38B-6B48-9C14-5757F7234893}" type="presOf" srcId="{EF11FDE9-E53B-4D8A-96FF-AD583E32738D}" destId="{9345479A-D020-1B43-8A90-1F9C965EF539}" srcOrd="0" destOrd="0" presId="urn:microsoft.com/office/officeart/2008/layout/LinedList"/>
    <dgm:cxn modelId="{7B870101-0B45-324D-8CDB-B6451EEB3D9C}" type="presOf" srcId="{86E8503D-AE7B-42E3-82E8-FAEFDC04D192}" destId="{B84726B8-08CE-AC41-A23A-0EC18F7B522E}" srcOrd="0" destOrd="0" presId="urn:microsoft.com/office/officeart/2008/layout/LinedList"/>
    <dgm:cxn modelId="{F05A0102-52B1-0146-A8C1-C3F46B97F74F}" type="presOf" srcId="{8C81443E-0C7B-4A60-8504-38ED188ECF9B}" destId="{C5E04875-E905-A54F-B3A2-78838A2BF849}" srcOrd="0" destOrd="0" presId="urn:microsoft.com/office/officeart/2008/layout/LinedList"/>
    <dgm:cxn modelId="{51DAE103-004C-3F40-B882-80A2AA5F8F73}" type="presOf" srcId="{596B3259-DB23-4C6D-BC0D-BFE2F17EB1D4}" destId="{3235035F-73D1-2F4D-B833-40C7B597ABC1}" srcOrd="0" destOrd="0" presId="urn:microsoft.com/office/officeart/2008/layout/LinedList"/>
    <dgm:cxn modelId="{B0EF1D11-F169-476F-976C-9606A075AB4E}" srcId="{42064413-01E7-4E8D-85F8-143C244C304E}" destId="{8C81443E-0C7B-4A60-8504-38ED188ECF9B}" srcOrd="0" destOrd="0" parTransId="{EBBAAE79-4E26-4248-B3E1-FE667D55402D}" sibTransId="{32720E9C-CFCD-4100-8700-EDF23C47B368}"/>
    <dgm:cxn modelId="{2A920012-C417-47AE-90DF-4EC458D9D86C}" srcId="{1BFCD01A-2AD2-424F-8D86-1257C2157957}" destId="{0C315BE8-4914-4F69-96E9-808A19701FEF}" srcOrd="0" destOrd="0" parTransId="{A0DF788A-27DB-4CB2-B012-8393F39883D8}" sibTransId="{B9BEBE3B-7CD7-4EB1-9751-FFECB455438B}"/>
    <dgm:cxn modelId="{A0CF4F23-CF44-453A-A03B-BCF0B76F64F0}" srcId="{66F5FCA5-B939-43B3-9619-2F70F88BD81E}" destId="{E43BD8B9-8BAC-4A31-BA0C-3719B06A08AA}" srcOrd="0" destOrd="0" parTransId="{D77C88BC-D1E0-4D1D-811A-DCBC3DC2747F}" sibTransId="{36907DA2-98FC-4AF3-B2E6-E1BF7042EBE9}"/>
    <dgm:cxn modelId="{439CCD2E-C1B0-450F-B4C2-79BA8F7FA16F}" srcId="{EF11FDE9-E53B-4D8A-96FF-AD583E32738D}" destId="{596B3259-DB23-4C6D-BC0D-BFE2F17EB1D4}" srcOrd="0" destOrd="0" parTransId="{3C7CC142-6B3A-4B75-BA27-D3EE6CAB89FF}" sibTransId="{1B225D3E-3607-4055-883F-2E4F5D6F0EA8}"/>
    <dgm:cxn modelId="{9EDE5C45-9B18-5D44-8AEF-C724E699103A}" type="presOf" srcId="{42064413-01E7-4E8D-85F8-143C244C304E}" destId="{1AC69929-8686-7143-997A-048719C2122F}" srcOrd="0" destOrd="0" presId="urn:microsoft.com/office/officeart/2008/layout/LinedList"/>
    <dgm:cxn modelId="{E15A3950-9169-ED4E-9A3A-467A586C4696}" type="presOf" srcId="{08B203F4-97E4-418C-8CB4-0CC5068ACA8C}" destId="{073E3DEC-C5EF-CB41-96C1-194DEB6474F2}" srcOrd="0" destOrd="0" presId="urn:microsoft.com/office/officeart/2008/layout/LinedList"/>
    <dgm:cxn modelId="{95360056-27D4-924A-BD1A-EECD64E93582}" type="presOf" srcId="{F8E1216F-C7AB-4101-A234-74893F58053A}" destId="{B44B6740-7AB8-544D-B6AB-A04E53855CF7}" srcOrd="0" destOrd="0" presId="urn:microsoft.com/office/officeart/2008/layout/LinedList"/>
    <dgm:cxn modelId="{1F5C1859-E7FF-9F4D-8B5D-C9C6BC83DFDB}" type="presOf" srcId="{4EBED589-EEBF-4801-8145-4225D494374E}" destId="{9649EE98-8BCF-714B-8DDC-4E92AAAB90D2}" srcOrd="0" destOrd="0" presId="urn:microsoft.com/office/officeart/2008/layout/LinedList"/>
    <dgm:cxn modelId="{26D79259-77D3-1D44-9182-A133BCB39CED}" type="presOf" srcId="{8C37FA57-D9D6-45FD-8BC3-5DC8CE97BB92}" destId="{47AD36FD-48CA-5C4D-9E28-BF7E4C21FDCC}" srcOrd="0" destOrd="0" presId="urn:microsoft.com/office/officeart/2008/layout/LinedList"/>
    <dgm:cxn modelId="{ED7A1B60-1C14-C04C-BCDF-182494BA69FE}" type="presOf" srcId="{4CB5C202-CBF7-48FB-B34B-39FEEA79559D}" destId="{D5029BEC-160B-DE4B-9606-ADB1C19049A6}" srcOrd="0" destOrd="0" presId="urn:microsoft.com/office/officeart/2008/layout/LinedList"/>
    <dgm:cxn modelId="{1E28CE69-5529-0042-AB86-98EABCD08710}" type="presOf" srcId="{E43BD8B9-8BAC-4A31-BA0C-3719B06A08AA}" destId="{8543DC7E-8E4F-3B46-9751-3D778F73FA44}" srcOrd="0" destOrd="0" presId="urn:microsoft.com/office/officeart/2008/layout/LinedList"/>
    <dgm:cxn modelId="{A0C4CB7F-3DF6-4CB0-A32A-07A6ACDF02F4}" srcId="{86E8503D-AE7B-42E3-82E8-FAEFDC04D192}" destId="{08B203F4-97E4-418C-8CB4-0CC5068ACA8C}" srcOrd="3" destOrd="0" parTransId="{F2E8694D-5B0E-445D-9BD5-44DAF23D3917}" sibTransId="{028281F4-8E3A-4C53-83CA-AE43CE1BFB44}"/>
    <dgm:cxn modelId="{9AE7E59F-9149-4C5D-A546-694908CBA889}" srcId="{4EBED589-EEBF-4801-8145-4225D494374E}" destId="{F8E1216F-C7AB-4101-A234-74893F58053A}" srcOrd="0" destOrd="0" parTransId="{DF5558C2-56F6-4723-8188-68CD2133B2FA}" sibTransId="{F0DA9D78-B61A-43B9-9532-F9564C7E83AE}"/>
    <dgm:cxn modelId="{EA282DA3-FA38-3E47-908A-06395D1D1B34}" type="presOf" srcId="{1BFCD01A-2AD2-424F-8D86-1257C2157957}" destId="{2B5FB345-5A6D-D444-9268-4EEC963EDAD0}" srcOrd="0" destOrd="0" presId="urn:microsoft.com/office/officeart/2008/layout/LinedList"/>
    <dgm:cxn modelId="{2D1048B7-605B-413A-8354-71C77CE7BD78}" srcId="{86E8503D-AE7B-42E3-82E8-FAEFDC04D192}" destId="{66F5FCA5-B939-43B3-9619-2F70F88BD81E}" srcOrd="1" destOrd="0" parTransId="{72EF1B02-642F-47CC-861D-4002D2FE196C}" sibTransId="{9992C44B-DC24-4BDF-808A-371B655B2061}"/>
    <dgm:cxn modelId="{C5A951BD-D7AF-9148-AE43-6008BE31A6C8}" type="presOf" srcId="{DC3767DD-7C07-4924-B19B-29E86952F915}" destId="{A80013AC-3C93-F746-9D1B-2364023E2884}" srcOrd="0" destOrd="0" presId="urn:microsoft.com/office/officeart/2008/layout/LinedList"/>
    <dgm:cxn modelId="{FA8DB7BD-63CE-4CC4-8DD9-0C6E786DEC8A}" srcId="{08B203F4-97E4-418C-8CB4-0CC5068ACA8C}" destId="{DC3767DD-7C07-4924-B19B-29E86952F915}" srcOrd="0" destOrd="0" parTransId="{64FD0E2D-FB35-4A6E-B2AA-6272769796E3}" sibTransId="{F950533B-2AAC-45F1-B749-632730865DFB}"/>
    <dgm:cxn modelId="{CCAA4AC2-EF0A-404C-9582-2D993253B4EC}" srcId="{86E8503D-AE7B-42E3-82E8-FAEFDC04D192}" destId="{1BFCD01A-2AD2-424F-8D86-1257C2157957}" srcOrd="6" destOrd="0" parTransId="{3680F3EE-A045-4547-A8DC-7EBB20E12907}" sibTransId="{8C259100-0591-4CE1-BCC0-F71791A700E0}"/>
    <dgm:cxn modelId="{F98361CE-38F9-4B73-9442-7B3BF8115E24}" srcId="{86E8503D-AE7B-42E3-82E8-FAEFDC04D192}" destId="{EF11FDE9-E53B-4D8A-96FF-AD583E32738D}" srcOrd="0" destOrd="0" parTransId="{CF7CDC3E-52E5-4AC4-B043-C25681FA526C}" sibTransId="{1D824BCE-2F1B-44AE-8925-B57B38904EFB}"/>
    <dgm:cxn modelId="{DDAF53D0-8B03-BD44-B0F5-6A8464F05075}" type="presOf" srcId="{0C315BE8-4914-4F69-96E9-808A19701FEF}" destId="{BDEAA5F2-4958-9748-895A-C80755C3FB8C}" srcOrd="0" destOrd="0" presId="urn:microsoft.com/office/officeart/2008/layout/LinedList"/>
    <dgm:cxn modelId="{FD84B2D6-A99F-954E-B376-BBE7246E8900}" type="presOf" srcId="{66F5FCA5-B939-43B3-9619-2F70F88BD81E}" destId="{9051F704-6622-B840-9270-7EF3B57E6CA8}" srcOrd="0" destOrd="0" presId="urn:microsoft.com/office/officeart/2008/layout/LinedList"/>
    <dgm:cxn modelId="{7173C3DE-E3A7-4C65-87C5-A70AF3C6A19A}" srcId="{86E8503D-AE7B-42E3-82E8-FAEFDC04D192}" destId="{42064413-01E7-4E8D-85F8-143C244C304E}" srcOrd="4" destOrd="0" parTransId="{8EC0FF73-D909-4471-9AF4-4CAC01644648}" sibTransId="{73FFDFD5-0C5A-4CE1-A6E0-2C26C0F0F4D3}"/>
    <dgm:cxn modelId="{B0C257F4-88E8-460F-AA34-45885D54E2E4}" srcId="{4CB5C202-CBF7-48FB-B34B-39FEEA79559D}" destId="{8C37FA57-D9D6-45FD-8BC3-5DC8CE97BB92}" srcOrd="0" destOrd="0" parTransId="{C6E8EED7-69EC-4133-AF40-4D35597E9143}" sibTransId="{5F9AB169-8291-41C0-A06F-E2BE4800153C}"/>
    <dgm:cxn modelId="{EBC985F5-164F-46C3-A8F6-A47FD5C37FFA}" srcId="{86E8503D-AE7B-42E3-82E8-FAEFDC04D192}" destId="{4EBED589-EEBF-4801-8145-4225D494374E}" srcOrd="5" destOrd="0" parTransId="{4FF4012A-91C1-4E23-8A13-DC7F3B50424D}" sibTransId="{007F48DA-CC8D-4FA5-94F1-12F057853531}"/>
    <dgm:cxn modelId="{7BB403FE-F0C2-4973-B62E-CF7EF9D818B2}" srcId="{86E8503D-AE7B-42E3-82E8-FAEFDC04D192}" destId="{4CB5C202-CBF7-48FB-B34B-39FEEA79559D}" srcOrd="2" destOrd="0" parTransId="{ADCE4A61-DA8E-4D0F-B4FA-66D30866F05A}" sibTransId="{0148D7EC-B09E-46A2-95A3-759E39CE6BF3}"/>
    <dgm:cxn modelId="{6A7B4D87-7D95-A748-B25B-CA1C343202AA}" type="presParOf" srcId="{B84726B8-08CE-AC41-A23A-0EC18F7B522E}" destId="{5D19A03D-A7BD-5540-9946-D55640C0D4A9}" srcOrd="0" destOrd="0" presId="urn:microsoft.com/office/officeart/2008/layout/LinedList"/>
    <dgm:cxn modelId="{3AD5B0EA-B4BA-9645-8669-5286EE311FC3}" type="presParOf" srcId="{B84726B8-08CE-AC41-A23A-0EC18F7B522E}" destId="{2F73A7E3-7B21-9A43-AD41-BC0CDC58B35E}" srcOrd="1" destOrd="0" presId="urn:microsoft.com/office/officeart/2008/layout/LinedList"/>
    <dgm:cxn modelId="{DC27FED6-7FC0-C640-BCA8-01127B3EB11C}" type="presParOf" srcId="{2F73A7E3-7B21-9A43-AD41-BC0CDC58B35E}" destId="{9345479A-D020-1B43-8A90-1F9C965EF539}" srcOrd="0" destOrd="0" presId="urn:microsoft.com/office/officeart/2008/layout/LinedList"/>
    <dgm:cxn modelId="{91911FDA-E308-6C4A-BDC5-E8F0A5D7729C}" type="presParOf" srcId="{2F73A7E3-7B21-9A43-AD41-BC0CDC58B35E}" destId="{E190ABC8-38ED-1A4F-A89E-3E6DAB8DDA92}" srcOrd="1" destOrd="0" presId="urn:microsoft.com/office/officeart/2008/layout/LinedList"/>
    <dgm:cxn modelId="{85638B99-194C-5B4C-82AB-069ACF6DB7E8}" type="presParOf" srcId="{E190ABC8-38ED-1A4F-A89E-3E6DAB8DDA92}" destId="{E18DE9DD-E63B-CE46-BD28-AD2641FD9F4A}" srcOrd="0" destOrd="0" presId="urn:microsoft.com/office/officeart/2008/layout/LinedList"/>
    <dgm:cxn modelId="{FCBDAC4B-2F75-A742-9156-414766A64C2C}" type="presParOf" srcId="{E190ABC8-38ED-1A4F-A89E-3E6DAB8DDA92}" destId="{E3F534A8-06AF-2848-93BA-876330A184CA}" srcOrd="1" destOrd="0" presId="urn:microsoft.com/office/officeart/2008/layout/LinedList"/>
    <dgm:cxn modelId="{0B7A0D8F-F395-334F-B2D2-BBC71D84CBA7}" type="presParOf" srcId="{E3F534A8-06AF-2848-93BA-876330A184CA}" destId="{863DBAD4-EDCE-3746-BE08-0E0CCB787656}" srcOrd="0" destOrd="0" presId="urn:microsoft.com/office/officeart/2008/layout/LinedList"/>
    <dgm:cxn modelId="{CF2DD8B5-54D6-1641-BD28-2477F78E5182}" type="presParOf" srcId="{E3F534A8-06AF-2848-93BA-876330A184CA}" destId="{3235035F-73D1-2F4D-B833-40C7B597ABC1}" srcOrd="1" destOrd="0" presId="urn:microsoft.com/office/officeart/2008/layout/LinedList"/>
    <dgm:cxn modelId="{0313FA3D-4F5A-084A-B549-517987BBECC9}" type="presParOf" srcId="{E3F534A8-06AF-2848-93BA-876330A184CA}" destId="{63C1ECE3-745A-EE40-9251-D3EC522059D3}" srcOrd="2" destOrd="0" presId="urn:microsoft.com/office/officeart/2008/layout/LinedList"/>
    <dgm:cxn modelId="{4842E716-F94F-3846-BCEB-7F960696B8B3}" type="presParOf" srcId="{E190ABC8-38ED-1A4F-A89E-3E6DAB8DDA92}" destId="{F81EBC50-6785-A74E-A7DF-C130F3A3C1CE}" srcOrd="2" destOrd="0" presId="urn:microsoft.com/office/officeart/2008/layout/LinedList"/>
    <dgm:cxn modelId="{AB0C8459-86EB-9C41-BED6-C897919DA724}" type="presParOf" srcId="{E190ABC8-38ED-1A4F-A89E-3E6DAB8DDA92}" destId="{7EFAE81B-3037-4D4F-A910-47B548660B99}" srcOrd="3" destOrd="0" presId="urn:microsoft.com/office/officeart/2008/layout/LinedList"/>
    <dgm:cxn modelId="{60158F09-72D5-1449-AFDB-EEF526EC8002}" type="presParOf" srcId="{B84726B8-08CE-AC41-A23A-0EC18F7B522E}" destId="{4ED3C1A8-2B1D-AC45-A5FF-DC67ECAAFD14}" srcOrd="2" destOrd="0" presId="urn:microsoft.com/office/officeart/2008/layout/LinedList"/>
    <dgm:cxn modelId="{7869CFAA-7FA2-BD42-9BD0-3851243C9861}" type="presParOf" srcId="{B84726B8-08CE-AC41-A23A-0EC18F7B522E}" destId="{20943AED-80D7-7348-B24A-55B18B72D125}" srcOrd="3" destOrd="0" presId="urn:microsoft.com/office/officeart/2008/layout/LinedList"/>
    <dgm:cxn modelId="{7579F9EB-5837-D14E-8762-6764EFAFAEAB}" type="presParOf" srcId="{20943AED-80D7-7348-B24A-55B18B72D125}" destId="{9051F704-6622-B840-9270-7EF3B57E6CA8}" srcOrd="0" destOrd="0" presId="urn:microsoft.com/office/officeart/2008/layout/LinedList"/>
    <dgm:cxn modelId="{714C910F-90CB-2E4E-B25E-674B95F441EC}" type="presParOf" srcId="{20943AED-80D7-7348-B24A-55B18B72D125}" destId="{2ED5D638-A83A-3140-87A2-CE83B89F5A23}" srcOrd="1" destOrd="0" presId="urn:microsoft.com/office/officeart/2008/layout/LinedList"/>
    <dgm:cxn modelId="{1B509DC0-139E-F447-AF06-C230D411DE28}" type="presParOf" srcId="{2ED5D638-A83A-3140-87A2-CE83B89F5A23}" destId="{42CFFDB3-74CB-5A4E-B622-13401E1191EC}" srcOrd="0" destOrd="0" presId="urn:microsoft.com/office/officeart/2008/layout/LinedList"/>
    <dgm:cxn modelId="{E09F27AE-2BED-6F49-9C2E-D7EC9C53AE11}" type="presParOf" srcId="{2ED5D638-A83A-3140-87A2-CE83B89F5A23}" destId="{13E9D543-AE3F-AE4A-9564-911948B394D1}" srcOrd="1" destOrd="0" presId="urn:microsoft.com/office/officeart/2008/layout/LinedList"/>
    <dgm:cxn modelId="{66552F3D-C004-1A4F-985B-E31093947451}" type="presParOf" srcId="{13E9D543-AE3F-AE4A-9564-911948B394D1}" destId="{FA7E3EF4-2EC5-2045-91AF-969CFD2C8674}" srcOrd="0" destOrd="0" presId="urn:microsoft.com/office/officeart/2008/layout/LinedList"/>
    <dgm:cxn modelId="{C251571D-B38F-B34C-B0BD-3B8C5A1EC9D2}" type="presParOf" srcId="{13E9D543-AE3F-AE4A-9564-911948B394D1}" destId="{8543DC7E-8E4F-3B46-9751-3D778F73FA44}" srcOrd="1" destOrd="0" presId="urn:microsoft.com/office/officeart/2008/layout/LinedList"/>
    <dgm:cxn modelId="{263B5FF5-65E6-B843-820B-880C1D762183}" type="presParOf" srcId="{13E9D543-AE3F-AE4A-9564-911948B394D1}" destId="{20CA544C-4D02-7E4A-A877-ED5F94D56058}" srcOrd="2" destOrd="0" presId="urn:microsoft.com/office/officeart/2008/layout/LinedList"/>
    <dgm:cxn modelId="{5AF4C028-0815-1B47-A681-BA84EC654A88}" type="presParOf" srcId="{2ED5D638-A83A-3140-87A2-CE83B89F5A23}" destId="{7B35FE59-353C-6B4E-8085-E37A3ECFD4AB}" srcOrd="2" destOrd="0" presId="urn:microsoft.com/office/officeart/2008/layout/LinedList"/>
    <dgm:cxn modelId="{064CA339-176D-AF42-84E7-8F1C1D7E2D89}" type="presParOf" srcId="{2ED5D638-A83A-3140-87A2-CE83B89F5A23}" destId="{47723F64-D281-814A-8835-FF585622DF05}" srcOrd="3" destOrd="0" presId="urn:microsoft.com/office/officeart/2008/layout/LinedList"/>
    <dgm:cxn modelId="{AC24EFAA-5F37-4D48-BD46-B5A774C0AD1D}" type="presParOf" srcId="{B84726B8-08CE-AC41-A23A-0EC18F7B522E}" destId="{99E9F4CA-FA2E-9349-B61D-DA1B6E8CA682}" srcOrd="4" destOrd="0" presId="urn:microsoft.com/office/officeart/2008/layout/LinedList"/>
    <dgm:cxn modelId="{337BEEE1-E8ED-0B4C-9D22-CD853C5EF0EC}" type="presParOf" srcId="{B84726B8-08CE-AC41-A23A-0EC18F7B522E}" destId="{22806B94-9607-D848-A841-655A4B702875}" srcOrd="5" destOrd="0" presId="urn:microsoft.com/office/officeart/2008/layout/LinedList"/>
    <dgm:cxn modelId="{E6BFF617-E55B-2248-AB28-F62FEF1ED4EE}" type="presParOf" srcId="{22806B94-9607-D848-A841-655A4B702875}" destId="{D5029BEC-160B-DE4B-9606-ADB1C19049A6}" srcOrd="0" destOrd="0" presId="urn:microsoft.com/office/officeart/2008/layout/LinedList"/>
    <dgm:cxn modelId="{0E1B342F-BD30-7F46-A957-ED096A9D8761}" type="presParOf" srcId="{22806B94-9607-D848-A841-655A4B702875}" destId="{6C62BCE2-6300-8A48-980E-0C88C0DBD79A}" srcOrd="1" destOrd="0" presId="urn:microsoft.com/office/officeart/2008/layout/LinedList"/>
    <dgm:cxn modelId="{AA8FC129-2860-884F-B445-BB11A6850B33}" type="presParOf" srcId="{6C62BCE2-6300-8A48-980E-0C88C0DBD79A}" destId="{18AFEE02-0128-B348-9100-E91AFDA8DABA}" srcOrd="0" destOrd="0" presId="urn:microsoft.com/office/officeart/2008/layout/LinedList"/>
    <dgm:cxn modelId="{AC154BCA-B787-8C43-A226-292A662BA711}" type="presParOf" srcId="{6C62BCE2-6300-8A48-980E-0C88C0DBD79A}" destId="{022B6781-E26D-324B-93C1-1FE049A8F802}" srcOrd="1" destOrd="0" presId="urn:microsoft.com/office/officeart/2008/layout/LinedList"/>
    <dgm:cxn modelId="{2C3924EF-58E0-CC4C-B896-87648E06E699}" type="presParOf" srcId="{022B6781-E26D-324B-93C1-1FE049A8F802}" destId="{15A0A05D-A205-AB49-B52E-544BCDCC8EA5}" srcOrd="0" destOrd="0" presId="urn:microsoft.com/office/officeart/2008/layout/LinedList"/>
    <dgm:cxn modelId="{D03FB5C9-DFDF-0641-AD05-D391C70B26C9}" type="presParOf" srcId="{022B6781-E26D-324B-93C1-1FE049A8F802}" destId="{47AD36FD-48CA-5C4D-9E28-BF7E4C21FDCC}" srcOrd="1" destOrd="0" presId="urn:microsoft.com/office/officeart/2008/layout/LinedList"/>
    <dgm:cxn modelId="{11B2A3F4-FEEC-1D4E-A52D-CF8D2737DB57}" type="presParOf" srcId="{022B6781-E26D-324B-93C1-1FE049A8F802}" destId="{4DC63CFC-3824-A043-9C46-012AFD210372}" srcOrd="2" destOrd="0" presId="urn:microsoft.com/office/officeart/2008/layout/LinedList"/>
    <dgm:cxn modelId="{99B6D300-0047-4842-A168-841D2FBDC2A9}" type="presParOf" srcId="{6C62BCE2-6300-8A48-980E-0C88C0DBD79A}" destId="{3D80BE2B-0E63-5048-9488-6ACB270ECBD3}" srcOrd="2" destOrd="0" presId="urn:microsoft.com/office/officeart/2008/layout/LinedList"/>
    <dgm:cxn modelId="{A501EB08-DF33-E74A-9F6B-BB5F466D8972}" type="presParOf" srcId="{6C62BCE2-6300-8A48-980E-0C88C0DBD79A}" destId="{8D344E20-C347-5944-A1C1-D3556CEAE55D}" srcOrd="3" destOrd="0" presId="urn:microsoft.com/office/officeart/2008/layout/LinedList"/>
    <dgm:cxn modelId="{2F0368B4-0695-D646-8791-0F12F021BC56}" type="presParOf" srcId="{B84726B8-08CE-AC41-A23A-0EC18F7B522E}" destId="{2A24EB06-F487-034C-B4B3-C54BFE976859}" srcOrd="6" destOrd="0" presId="urn:microsoft.com/office/officeart/2008/layout/LinedList"/>
    <dgm:cxn modelId="{84DD2862-6104-FC4E-90C8-5CD4E5EA8F4D}" type="presParOf" srcId="{B84726B8-08CE-AC41-A23A-0EC18F7B522E}" destId="{023DBF78-E18E-6F4A-96E0-CDF02733F4D3}" srcOrd="7" destOrd="0" presId="urn:microsoft.com/office/officeart/2008/layout/LinedList"/>
    <dgm:cxn modelId="{39EC5563-2FC9-0243-B597-97375E35702C}" type="presParOf" srcId="{023DBF78-E18E-6F4A-96E0-CDF02733F4D3}" destId="{073E3DEC-C5EF-CB41-96C1-194DEB6474F2}" srcOrd="0" destOrd="0" presId="urn:microsoft.com/office/officeart/2008/layout/LinedList"/>
    <dgm:cxn modelId="{04AC90D5-C21B-AF49-9FD9-8C5A76F6B674}" type="presParOf" srcId="{023DBF78-E18E-6F4A-96E0-CDF02733F4D3}" destId="{45374CB2-8792-694D-8743-3257F83C24E7}" srcOrd="1" destOrd="0" presId="urn:microsoft.com/office/officeart/2008/layout/LinedList"/>
    <dgm:cxn modelId="{8635C79B-26F8-854E-84BA-1281F9F226FF}" type="presParOf" srcId="{45374CB2-8792-694D-8743-3257F83C24E7}" destId="{26F68CD0-3A3D-3144-9EAE-EA708B16D9D3}" srcOrd="0" destOrd="0" presId="urn:microsoft.com/office/officeart/2008/layout/LinedList"/>
    <dgm:cxn modelId="{5579F91B-0382-844E-A6A5-1370C6BB4E89}" type="presParOf" srcId="{45374CB2-8792-694D-8743-3257F83C24E7}" destId="{2FB3B33B-B9EF-6D4F-98E6-588B62D47B8F}" srcOrd="1" destOrd="0" presId="urn:microsoft.com/office/officeart/2008/layout/LinedList"/>
    <dgm:cxn modelId="{B69D91B8-6024-7946-ACA0-6D83C3F16C15}" type="presParOf" srcId="{2FB3B33B-B9EF-6D4F-98E6-588B62D47B8F}" destId="{70D7B11A-2B1C-9144-87FC-183F6C37DCE8}" srcOrd="0" destOrd="0" presId="urn:microsoft.com/office/officeart/2008/layout/LinedList"/>
    <dgm:cxn modelId="{0F020FCB-36C6-074E-9882-C574115E0963}" type="presParOf" srcId="{2FB3B33B-B9EF-6D4F-98E6-588B62D47B8F}" destId="{A80013AC-3C93-F746-9D1B-2364023E2884}" srcOrd="1" destOrd="0" presId="urn:microsoft.com/office/officeart/2008/layout/LinedList"/>
    <dgm:cxn modelId="{FEEA92E9-843E-D84B-8FF7-C93326122BF0}" type="presParOf" srcId="{2FB3B33B-B9EF-6D4F-98E6-588B62D47B8F}" destId="{164D9EE7-09B3-A04E-89B6-275541BEE732}" srcOrd="2" destOrd="0" presId="urn:microsoft.com/office/officeart/2008/layout/LinedList"/>
    <dgm:cxn modelId="{2FCFD93A-49E9-F04D-8724-29888FFAE5E5}" type="presParOf" srcId="{45374CB2-8792-694D-8743-3257F83C24E7}" destId="{302CA6D4-B179-CF4B-B5D5-407EACCF1DC4}" srcOrd="2" destOrd="0" presId="urn:microsoft.com/office/officeart/2008/layout/LinedList"/>
    <dgm:cxn modelId="{A5A3B798-1483-5147-809F-A3B446E7114A}" type="presParOf" srcId="{45374CB2-8792-694D-8743-3257F83C24E7}" destId="{44C3ED90-877A-024F-BF0B-3C13CA0E3BA8}" srcOrd="3" destOrd="0" presId="urn:microsoft.com/office/officeart/2008/layout/LinedList"/>
    <dgm:cxn modelId="{1658F421-F1C8-FF47-9718-77CBA2471CF8}" type="presParOf" srcId="{B84726B8-08CE-AC41-A23A-0EC18F7B522E}" destId="{42723351-1143-7243-A4A4-C06AEA091342}" srcOrd="8" destOrd="0" presId="urn:microsoft.com/office/officeart/2008/layout/LinedList"/>
    <dgm:cxn modelId="{1C1C5D05-8561-2545-B8D6-F4D82F2145C8}" type="presParOf" srcId="{B84726B8-08CE-AC41-A23A-0EC18F7B522E}" destId="{CF5DD2E4-539A-7E49-AD62-1F05C5CE438F}" srcOrd="9" destOrd="0" presId="urn:microsoft.com/office/officeart/2008/layout/LinedList"/>
    <dgm:cxn modelId="{B523046E-E1A7-264A-8A98-0DA790D7618F}" type="presParOf" srcId="{CF5DD2E4-539A-7E49-AD62-1F05C5CE438F}" destId="{1AC69929-8686-7143-997A-048719C2122F}" srcOrd="0" destOrd="0" presId="urn:microsoft.com/office/officeart/2008/layout/LinedList"/>
    <dgm:cxn modelId="{3A83EF51-D22D-7A47-9A58-65FFF7226EEB}" type="presParOf" srcId="{CF5DD2E4-539A-7E49-AD62-1F05C5CE438F}" destId="{F1D5BBB4-DF51-FE42-AA13-615D02BBE7DC}" srcOrd="1" destOrd="0" presId="urn:microsoft.com/office/officeart/2008/layout/LinedList"/>
    <dgm:cxn modelId="{4D3A89BC-3C65-5D41-9FB3-AD137798F610}" type="presParOf" srcId="{F1D5BBB4-DF51-FE42-AA13-615D02BBE7DC}" destId="{26F9B0EB-1B35-3E45-895E-F30767BEEDDE}" srcOrd="0" destOrd="0" presId="urn:microsoft.com/office/officeart/2008/layout/LinedList"/>
    <dgm:cxn modelId="{0777379D-7FF2-9B44-B723-BB989400EA66}" type="presParOf" srcId="{F1D5BBB4-DF51-FE42-AA13-615D02BBE7DC}" destId="{5FF17F03-CA0E-934F-AA05-A97D99D03FC4}" srcOrd="1" destOrd="0" presId="urn:microsoft.com/office/officeart/2008/layout/LinedList"/>
    <dgm:cxn modelId="{27EBA3E0-DEE1-CE4D-9C91-FA63CA47FCE5}" type="presParOf" srcId="{5FF17F03-CA0E-934F-AA05-A97D99D03FC4}" destId="{09E7E56C-D0B3-EB4A-97C3-52448C04AC88}" srcOrd="0" destOrd="0" presId="urn:microsoft.com/office/officeart/2008/layout/LinedList"/>
    <dgm:cxn modelId="{307935C8-F57C-0749-99DD-73F6F25774B2}" type="presParOf" srcId="{5FF17F03-CA0E-934F-AA05-A97D99D03FC4}" destId="{C5E04875-E905-A54F-B3A2-78838A2BF849}" srcOrd="1" destOrd="0" presId="urn:microsoft.com/office/officeart/2008/layout/LinedList"/>
    <dgm:cxn modelId="{116E143B-16CE-8A45-BAF5-7D83F6E1FB6D}" type="presParOf" srcId="{5FF17F03-CA0E-934F-AA05-A97D99D03FC4}" destId="{516C77A3-F72F-8544-80B7-D45D1336634E}" srcOrd="2" destOrd="0" presId="urn:microsoft.com/office/officeart/2008/layout/LinedList"/>
    <dgm:cxn modelId="{E4776113-04D1-BC49-931E-5C0CC4BF2669}" type="presParOf" srcId="{F1D5BBB4-DF51-FE42-AA13-615D02BBE7DC}" destId="{D069970B-B9D6-8542-AF80-2706A679FF78}" srcOrd="2" destOrd="0" presId="urn:microsoft.com/office/officeart/2008/layout/LinedList"/>
    <dgm:cxn modelId="{37A7ED1D-D36B-8C4B-937E-2B6718EBD36E}" type="presParOf" srcId="{F1D5BBB4-DF51-FE42-AA13-615D02BBE7DC}" destId="{74DF70F2-1E74-6D4C-858C-FF74DC13CC5D}" srcOrd="3" destOrd="0" presId="urn:microsoft.com/office/officeart/2008/layout/LinedList"/>
    <dgm:cxn modelId="{703A36FF-1008-7F41-8120-647EA4D6AEFE}" type="presParOf" srcId="{B84726B8-08CE-AC41-A23A-0EC18F7B522E}" destId="{0D394387-CCF1-DC48-9E60-6E612BF58703}" srcOrd="10" destOrd="0" presId="urn:microsoft.com/office/officeart/2008/layout/LinedList"/>
    <dgm:cxn modelId="{9B057164-0290-9848-9417-CC6DBBFE9115}" type="presParOf" srcId="{B84726B8-08CE-AC41-A23A-0EC18F7B522E}" destId="{9AF8D50B-EC43-AF4F-A969-916B42EDC489}" srcOrd="11" destOrd="0" presId="urn:microsoft.com/office/officeart/2008/layout/LinedList"/>
    <dgm:cxn modelId="{2631459F-EDF5-3F47-BFB1-52506450F310}" type="presParOf" srcId="{9AF8D50B-EC43-AF4F-A969-916B42EDC489}" destId="{9649EE98-8BCF-714B-8DDC-4E92AAAB90D2}" srcOrd="0" destOrd="0" presId="urn:microsoft.com/office/officeart/2008/layout/LinedList"/>
    <dgm:cxn modelId="{0B2BA9E2-A9FB-0E4C-91D8-3AC335176DC3}" type="presParOf" srcId="{9AF8D50B-EC43-AF4F-A969-916B42EDC489}" destId="{7045B84B-F84C-4341-85B9-78476B97BE22}" srcOrd="1" destOrd="0" presId="urn:microsoft.com/office/officeart/2008/layout/LinedList"/>
    <dgm:cxn modelId="{ECF39679-3180-0A47-B924-C2F16B4288BE}" type="presParOf" srcId="{7045B84B-F84C-4341-85B9-78476B97BE22}" destId="{4312729E-5EEC-224E-82A3-068879CBAE93}" srcOrd="0" destOrd="0" presId="urn:microsoft.com/office/officeart/2008/layout/LinedList"/>
    <dgm:cxn modelId="{7B17D0FC-B857-FF49-A950-E3455271B0E5}" type="presParOf" srcId="{7045B84B-F84C-4341-85B9-78476B97BE22}" destId="{B584A519-4A96-A047-94D0-7A129D3A6D13}" srcOrd="1" destOrd="0" presId="urn:microsoft.com/office/officeart/2008/layout/LinedList"/>
    <dgm:cxn modelId="{892F18A2-B87C-CC4E-8CF7-D82D43D56BFC}" type="presParOf" srcId="{B584A519-4A96-A047-94D0-7A129D3A6D13}" destId="{B614556A-60D6-5A4F-A651-9E8D372C531C}" srcOrd="0" destOrd="0" presId="urn:microsoft.com/office/officeart/2008/layout/LinedList"/>
    <dgm:cxn modelId="{DDBF5469-2822-F842-9359-D6E27A4A949E}" type="presParOf" srcId="{B584A519-4A96-A047-94D0-7A129D3A6D13}" destId="{B44B6740-7AB8-544D-B6AB-A04E53855CF7}" srcOrd="1" destOrd="0" presId="urn:microsoft.com/office/officeart/2008/layout/LinedList"/>
    <dgm:cxn modelId="{8CCA1893-40B6-BC4A-9ACA-A89106909CA1}" type="presParOf" srcId="{B584A519-4A96-A047-94D0-7A129D3A6D13}" destId="{A9DB542A-EEFA-FF4C-9EC1-30885AE93B31}" srcOrd="2" destOrd="0" presId="urn:microsoft.com/office/officeart/2008/layout/LinedList"/>
    <dgm:cxn modelId="{11FD99D8-B2F1-8441-ADB7-7CDA8D179C18}" type="presParOf" srcId="{7045B84B-F84C-4341-85B9-78476B97BE22}" destId="{818D8251-FD05-4B40-A29C-9FACC57824B7}" srcOrd="2" destOrd="0" presId="urn:microsoft.com/office/officeart/2008/layout/LinedList"/>
    <dgm:cxn modelId="{1D000608-E976-284E-BDD2-75A28B53647C}" type="presParOf" srcId="{7045B84B-F84C-4341-85B9-78476B97BE22}" destId="{C5865502-DAEA-3C49-A480-75765A48CCF3}" srcOrd="3" destOrd="0" presId="urn:microsoft.com/office/officeart/2008/layout/LinedList"/>
    <dgm:cxn modelId="{574D1E75-489C-9345-9DD9-E218EA35E41E}" type="presParOf" srcId="{B84726B8-08CE-AC41-A23A-0EC18F7B522E}" destId="{A61E9BFD-B126-4941-94F0-EE68F892D4CD}" srcOrd="12" destOrd="0" presId="urn:microsoft.com/office/officeart/2008/layout/LinedList"/>
    <dgm:cxn modelId="{BA71C277-6BF3-5D47-81A7-966DFE2D0155}" type="presParOf" srcId="{B84726B8-08CE-AC41-A23A-0EC18F7B522E}" destId="{794FA3CF-C340-CE42-9D35-0873640D0036}" srcOrd="13" destOrd="0" presId="urn:microsoft.com/office/officeart/2008/layout/LinedList"/>
    <dgm:cxn modelId="{A73344A7-4A68-2741-B215-7BAE60BE50DD}" type="presParOf" srcId="{794FA3CF-C340-CE42-9D35-0873640D0036}" destId="{2B5FB345-5A6D-D444-9268-4EEC963EDAD0}" srcOrd="0" destOrd="0" presId="urn:microsoft.com/office/officeart/2008/layout/LinedList"/>
    <dgm:cxn modelId="{6A29BB8E-321A-E945-895C-44A3839909E0}" type="presParOf" srcId="{794FA3CF-C340-CE42-9D35-0873640D0036}" destId="{D964C6C8-CD77-6A46-84FA-57D278CC974D}" srcOrd="1" destOrd="0" presId="urn:microsoft.com/office/officeart/2008/layout/LinedList"/>
    <dgm:cxn modelId="{8BEDB782-E740-D54E-AB93-8863B7B424D4}" type="presParOf" srcId="{D964C6C8-CD77-6A46-84FA-57D278CC974D}" destId="{6BDCABDB-79F9-FE47-8D55-B3AFF1E4B86D}" srcOrd="0" destOrd="0" presId="urn:microsoft.com/office/officeart/2008/layout/LinedList"/>
    <dgm:cxn modelId="{2309F9C7-B63D-D543-846C-BC01BE70F006}" type="presParOf" srcId="{D964C6C8-CD77-6A46-84FA-57D278CC974D}" destId="{164CE860-F8BE-B142-8CC5-521D55721744}" srcOrd="1" destOrd="0" presId="urn:microsoft.com/office/officeart/2008/layout/LinedList"/>
    <dgm:cxn modelId="{E952BAEC-5F58-374D-A435-DC10B446E93E}" type="presParOf" srcId="{164CE860-F8BE-B142-8CC5-521D55721744}" destId="{4E90774B-84D4-4B43-BC87-7E8FC99BD333}" srcOrd="0" destOrd="0" presId="urn:microsoft.com/office/officeart/2008/layout/LinedList"/>
    <dgm:cxn modelId="{DC5B08AA-5C84-CA4D-A957-ED647D383E93}" type="presParOf" srcId="{164CE860-F8BE-B142-8CC5-521D55721744}" destId="{BDEAA5F2-4958-9748-895A-C80755C3FB8C}" srcOrd="1" destOrd="0" presId="urn:microsoft.com/office/officeart/2008/layout/LinedList"/>
    <dgm:cxn modelId="{D77338AC-A478-6141-A1E2-BF2CA5B75FC5}" type="presParOf" srcId="{164CE860-F8BE-B142-8CC5-521D55721744}" destId="{D13491BF-9704-CD4E-9ACB-EA1BF8C7E312}" srcOrd="2" destOrd="0" presId="urn:microsoft.com/office/officeart/2008/layout/LinedList"/>
    <dgm:cxn modelId="{3D067EED-6CB4-384C-A380-95492CECE4F5}" type="presParOf" srcId="{D964C6C8-CD77-6A46-84FA-57D278CC974D}" destId="{62351137-2BA8-9540-9201-897CFBF51401}" srcOrd="2" destOrd="0" presId="urn:microsoft.com/office/officeart/2008/layout/LinedList"/>
    <dgm:cxn modelId="{C096299C-6081-0A42-B5E1-B66C262E730D}" type="presParOf" srcId="{D964C6C8-CD77-6A46-84FA-57D278CC974D}" destId="{6A73DA14-4A87-4948-975D-43EC3E65C0B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2A26D8-36A1-4E75-984A-D7567EC05DA7}" type="doc">
      <dgm:prSet loTypeId="urn:microsoft.com/office/officeart/2008/layout/LinedList" loCatId="list" qsTypeId="urn:microsoft.com/office/officeart/2005/8/quickstyle/simple4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F84F072-8901-469A-AC14-66E3872B4094}">
      <dgm:prSet/>
      <dgm:spPr/>
      <dgm:t>
        <a:bodyPr/>
        <a:lstStyle/>
        <a:p>
          <a:r>
            <a:rPr lang="en-US" b="1" i="0"/>
            <a:t>NiFi:</a:t>
          </a:r>
          <a:r>
            <a:rPr lang="en-US" b="0" i="0"/>
            <a:t> </a:t>
          </a:r>
          <a:endParaRPr lang="en-US"/>
        </a:p>
      </dgm:t>
    </dgm:pt>
    <dgm:pt modelId="{C04AA0CA-DF1D-496C-8A56-9E6964A96C70}" type="parTrans" cxnId="{2D317C15-C28F-42DC-AFD5-736A565B1898}">
      <dgm:prSet/>
      <dgm:spPr/>
      <dgm:t>
        <a:bodyPr/>
        <a:lstStyle/>
        <a:p>
          <a:endParaRPr lang="en-US"/>
        </a:p>
      </dgm:t>
    </dgm:pt>
    <dgm:pt modelId="{1EB6A991-63B2-4B34-9E09-A9EE48FBC7D3}" type="sibTrans" cxnId="{2D317C15-C28F-42DC-AFD5-736A565B1898}">
      <dgm:prSet/>
      <dgm:spPr/>
      <dgm:t>
        <a:bodyPr/>
        <a:lstStyle/>
        <a:p>
          <a:endParaRPr lang="en-US"/>
        </a:p>
      </dgm:t>
    </dgm:pt>
    <dgm:pt modelId="{9CD5252E-E059-45E2-8490-AF5E72927E16}">
      <dgm:prSet/>
      <dgm:spPr/>
      <dgm:t>
        <a:bodyPr/>
        <a:lstStyle/>
        <a:p>
          <a:r>
            <a:rPr lang="en-US" b="0" i="0" dirty="0"/>
            <a:t>Ingests transaction and market data, using custom processors for data validation.</a:t>
          </a:r>
          <a:endParaRPr lang="en-US" dirty="0"/>
        </a:p>
      </dgm:t>
    </dgm:pt>
    <dgm:pt modelId="{CD41CBC0-1AE6-4008-B680-4558D6E55E85}" type="parTrans" cxnId="{BB251C23-4BBB-4F40-968D-8CF38E6B71D9}">
      <dgm:prSet/>
      <dgm:spPr/>
      <dgm:t>
        <a:bodyPr/>
        <a:lstStyle/>
        <a:p>
          <a:endParaRPr lang="en-US"/>
        </a:p>
      </dgm:t>
    </dgm:pt>
    <dgm:pt modelId="{3F6E03D4-314E-482E-9A1D-F0330180A9DE}" type="sibTrans" cxnId="{BB251C23-4BBB-4F40-968D-8CF38E6B71D9}">
      <dgm:prSet/>
      <dgm:spPr/>
      <dgm:t>
        <a:bodyPr/>
        <a:lstStyle/>
        <a:p>
          <a:endParaRPr lang="en-US"/>
        </a:p>
      </dgm:t>
    </dgm:pt>
    <dgm:pt modelId="{75AEF49C-AFD7-4ADD-A95E-FEDBB094219B}">
      <dgm:prSet/>
      <dgm:spPr/>
      <dgm:t>
        <a:bodyPr/>
        <a:lstStyle/>
        <a:p>
          <a:r>
            <a:rPr lang="en-US" b="1" i="0"/>
            <a:t>Kafka:</a:t>
          </a:r>
          <a:r>
            <a:rPr lang="en-US" b="0" i="0"/>
            <a:t> </a:t>
          </a:r>
          <a:endParaRPr lang="en-US"/>
        </a:p>
      </dgm:t>
    </dgm:pt>
    <dgm:pt modelId="{8403D2F0-FE61-4F1E-8E3D-9FB1DF04561D}" type="parTrans" cxnId="{130AEC2D-E660-4097-AE06-83AC80C38AB5}">
      <dgm:prSet/>
      <dgm:spPr/>
      <dgm:t>
        <a:bodyPr/>
        <a:lstStyle/>
        <a:p>
          <a:endParaRPr lang="en-US"/>
        </a:p>
      </dgm:t>
    </dgm:pt>
    <dgm:pt modelId="{A4D7F523-92B8-4EBC-BBA3-F5DDA7982AC8}" type="sibTrans" cxnId="{130AEC2D-E660-4097-AE06-83AC80C38AB5}">
      <dgm:prSet/>
      <dgm:spPr/>
      <dgm:t>
        <a:bodyPr/>
        <a:lstStyle/>
        <a:p>
          <a:endParaRPr lang="en-US"/>
        </a:p>
      </dgm:t>
    </dgm:pt>
    <dgm:pt modelId="{BDDEADBD-B877-4590-95C2-26FF1E33021B}">
      <dgm:prSet/>
      <dgm:spPr/>
      <dgm:t>
        <a:bodyPr/>
        <a:lstStyle/>
        <a:p>
          <a:r>
            <a:rPr lang="en-US" b="0" i="0"/>
            <a:t>Distributes data efficiently with consumer groups segregating transaction types.</a:t>
          </a:r>
          <a:endParaRPr lang="en-US"/>
        </a:p>
      </dgm:t>
    </dgm:pt>
    <dgm:pt modelId="{3E2AE704-5686-41D6-A903-8B352F22A292}" type="parTrans" cxnId="{DE177F6A-61B6-4706-AAA9-E4AABF0820FC}">
      <dgm:prSet/>
      <dgm:spPr/>
      <dgm:t>
        <a:bodyPr/>
        <a:lstStyle/>
        <a:p>
          <a:endParaRPr lang="en-US"/>
        </a:p>
      </dgm:t>
    </dgm:pt>
    <dgm:pt modelId="{2E0A1C08-346D-4FD7-9576-F48B0A7256C5}" type="sibTrans" cxnId="{DE177F6A-61B6-4706-AAA9-E4AABF0820FC}">
      <dgm:prSet/>
      <dgm:spPr/>
      <dgm:t>
        <a:bodyPr/>
        <a:lstStyle/>
        <a:p>
          <a:endParaRPr lang="en-US"/>
        </a:p>
      </dgm:t>
    </dgm:pt>
    <dgm:pt modelId="{8605AAFA-CCC4-4673-852C-514C0B9304E2}">
      <dgm:prSet/>
      <dgm:spPr/>
      <dgm:t>
        <a:bodyPr/>
        <a:lstStyle/>
        <a:p>
          <a:r>
            <a:rPr lang="en-US" b="1" i="0"/>
            <a:t>Spark:</a:t>
          </a:r>
          <a:r>
            <a:rPr lang="en-US" b="0" i="0"/>
            <a:t> </a:t>
          </a:r>
          <a:endParaRPr lang="en-US"/>
        </a:p>
      </dgm:t>
    </dgm:pt>
    <dgm:pt modelId="{EDD8E5EF-96AD-4992-8335-7B2E189E04A5}" type="parTrans" cxnId="{8A242AC3-1FF9-4ECC-810D-DD538E03724D}">
      <dgm:prSet/>
      <dgm:spPr/>
      <dgm:t>
        <a:bodyPr/>
        <a:lstStyle/>
        <a:p>
          <a:endParaRPr lang="en-US"/>
        </a:p>
      </dgm:t>
    </dgm:pt>
    <dgm:pt modelId="{9D8A7FA0-AED6-42C6-AF9D-D86842765A9E}" type="sibTrans" cxnId="{8A242AC3-1FF9-4ECC-810D-DD538E03724D}">
      <dgm:prSet/>
      <dgm:spPr/>
      <dgm:t>
        <a:bodyPr/>
        <a:lstStyle/>
        <a:p>
          <a:endParaRPr lang="en-US"/>
        </a:p>
      </dgm:t>
    </dgm:pt>
    <dgm:pt modelId="{0721FC0D-2573-4FE2-B310-EC3E64A035E7}">
      <dgm:prSet/>
      <dgm:spPr/>
      <dgm:t>
        <a:bodyPr/>
        <a:lstStyle/>
        <a:p>
          <a:r>
            <a:rPr lang="en-US" b="0" i="0" dirty="0"/>
            <a:t>Uses </a:t>
          </a:r>
          <a:r>
            <a:rPr lang="en-US" b="0" i="0" dirty="0" err="1"/>
            <a:t>MLlib</a:t>
          </a:r>
          <a:r>
            <a:rPr lang="en-US" b="0" i="0" dirty="0"/>
            <a:t> for risk predictions based on transaction data.</a:t>
          </a:r>
          <a:endParaRPr lang="en-US" dirty="0"/>
        </a:p>
      </dgm:t>
    </dgm:pt>
    <dgm:pt modelId="{6E2AA70C-C120-4486-8229-52C1F6905F9D}" type="parTrans" cxnId="{BA85A880-ABD4-40EE-B326-1F004813DA86}">
      <dgm:prSet/>
      <dgm:spPr/>
      <dgm:t>
        <a:bodyPr/>
        <a:lstStyle/>
        <a:p>
          <a:endParaRPr lang="en-US"/>
        </a:p>
      </dgm:t>
    </dgm:pt>
    <dgm:pt modelId="{C17AC1E0-17E4-4B96-B17C-60524A3955CD}" type="sibTrans" cxnId="{BA85A880-ABD4-40EE-B326-1F004813DA86}">
      <dgm:prSet/>
      <dgm:spPr/>
      <dgm:t>
        <a:bodyPr/>
        <a:lstStyle/>
        <a:p>
          <a:endParaRPr lang="en-US"/>
        </a:p>
      </dgm:t>
    </dgm:pt>
    <dgm:pt modelId="{89B9BA72-53D0-44D7-8B21-52F15E8DA077}">
      <dgm:prSet/>
      <dgm:spPr/>
      <dgm:t>
        <a:bodyPr/>
        <a:lstStyle/>
        <a:p>
          <a:r>
            <a:rPr lang="en-US" b="1" i="0"/>
            <a:t>HBase:</a:t>
          </a:r>
          <a:endParaRPr lang="en-US"/>
        </a:p>
      </dgm:t>
    </dgm:pt>
    <dgm:pt modelId="{1E914CFD-C19F-41B5-915D-56A3000B1424}" type="parTrans" cxnId="{6E50795F-51D7-4A95-A78F-D7A55B047BBF}">
      <dgm:prSet/>
      <dgm:spPr/>
      <dgm:t>
        <a:bodyPr/>
        <a:lstStyle/>
        <a:p>
          <a:endParaRPr lang="en-US"/>
        </a:p>
      </dgm:t>
    </dgm:pt>
    <dgm:pt modelId="{55FAC739-F8E0-4810-96D0-5B106A533F7F}" type="sibTrans" cxnId="{6E50795F-51D7-4A95-A78F-D7A55B047BBF}">
      <dgm:prSet/>
      <dgm:spPr/>
      <dgm:t>
        <a:bodyPr/>
        <a:lstStyle/>
        <a:p>
          <a:endParaRPr lang="en-US"/>
        </a:p>
      </dgm:t>
    </dgm:pt>
    <dgm:pt modelId="{1D546666-5081-4FB0-983C-85BCA4CE5F67}">
      <dgm:prSet/>
      <dgm:spPr/>
      <dgm:t>
        <a:bodyPr/>
        <a:lstStyle/>
        <a:p>
          <a:r>
            <a:rPr lang="en-US" b="0" i="0"/>
            <a:t>Ensures fast transaction history lookups for real-time fraud detection.</a:t>
          </a:r>
          <a:endParaRPr lang="en-US"/>
        </a:p>
      </dgm:t>
    </dgm:pt>
    <dgm:pt modelId="{777F9F65-DA63-4C73-8C1F-CD663182A864}" type="parTrans" cxnId="{E170DACB-8A09-4F4B-BCDD-175D57B3E36D}">
      <dgm:prSet/>
      <dgm:spPr/>
      <dgm:t>
        <a:bodyPr/>
        <a:lstStyle/>
        <a:p>
          <a:endParaRPr lang="en-US"/>
        </a:p>
      </dgm:t>
    </dgm:pt>
    <dgm:pt modelId="{1394AADB-D899-47BE-BF37-0079F39BDD57}" type="sibTrans" cxnId="{E170DACB-8A09-4F4B-BCDD-175D57B3E36D}">
      <dgm:prSet/>
      <dgm:spPr/>
      <dgm:t>
        <a:bodyPr/>
        <a:lstStyle/>
        <a:p>
          <a:endParaRPr lang="en-US"/>
        </a:p>
      </dgm:t>
    </dgm:pt>
    <dgm:pt modelId="{D0064C33-AEA9-4A51-8C86-9B5AB57E55BD}">
      <dgm:prSet/>
      <dgm:spPr/>
      <dgm:t>
        <a:bodyPr/>
        <a:lstStyle/>
        <a:p>
          <a:r>
            <a:rPr lang="en-US" b="1" i="0"/>
            <a:t>Hive:</a:t>
          </a:r>
          <a:r>
            <a:rPr lang="en-US" b="0" i="0"/>
            <a:t> </a:t>
          </a:r>
          <a:endParaRPr lang="en-US"/>
        </a:p>
      </dgm:t>
    </dgm:pt>
    <dgm:pt modelId="{177656AC-50C7-4065-9CCA-CA797560415A}" type="parTrans" cxnId="{0DC69105-D6BA-471B-96C2-8D3ECEC19386}">
      <dgm:prSet/>
      <dgm:spPr/>
      <dgm:t>
        <a:bodyPr/>
        <a:lstStyle/>
        <a:p>
          <a:endParaRPr lang="en-US"/>
        </a:p>
      </dgm:t>
    </dgm:pt>
    <dgm:pt modelId="{1B2750CE-94E5-4015-9227-0FDE85D7D19E}" type="sibTrans" cxnId="{0DC69105-D6BA-471B-96C2-8D3ECEC19386}">
      <dgm:prSet/>
      <dgm:spPr/>
      <dgm:t>
        <a:bodyPr/>
        <a:lstStyle/>
        <a:p>
          <a:endParaRPr lang="en-US"/>
        </a:p>
      </dgm:t>
    </dgm:pt>
    <dgm:pt modelId="{DD059BA5-5C70-487A-9111-D1C879112528}">
      <dgm:prSet/>
      <dgm:spPr/>
      <dgm:t>
        <a:bodyPr/>
        <a:lstStyle/>
        <a:p>
          <a:r>
            <a:rPr lang="en-US" b="0" i="0"/>
            <a:t>Employs efficient querying for retrospective risk analysis.</a:t>
          </a:r>
          <a:endParaRPr lang="en-US"/>
        </a:p>
      </dgm:t>
    </dgm:pt>
    <dgm:pt modelId="{AB6355FF-FCDD-44C5-84EE-C1CA9BA0E438}" type="parTrans" cxnId="{1C43CEEE-59C8-4AE5-A2A3-3E49325E8C0A}">
      <dgm:prSet/>
      <dgm:spPr/>
      <dgm:t>
        <a:bodyPr/>
        <a:lstStyle/>
        <a:p>
          <a:endParaRPr lang="en-US"/>
        </a:p>
      </dgm:t>
    </dgm:pt>
    <dgm:pt modelId="{20B3BF78-3978-4A91-A12A-4B300B6E050F}" type="sibTrans" cxnId="{1C43CEEE-59C8-4AE5-A2A3-3E49325E8C0A}">
      <dgm:prSet/>
      <dgm:spPr/>
      <dgm:t>
        <a:bodyPr/>
        <a:lstStyle/>
        <a:p>
          <a:endParaRPr lang="en-US"/>
        </a:p>
      </dgm:t>
    </dgm:pt>
    <dgm:pt modelId="{BE49FA8D-4D79-4390-8689-604CFBD461DE}">
      <dgm:prSet/>
      <dgm:spPr/>
      <dgm:t>
        <a:bodyPr/>
        <a:lstStyle/>
        <a:p>
          <a:r>
            <a:rPr lang="en-US" b="1" i="0"/>
            <a:t>Solr:</a:t>
          </a:r>
          <a:r>
            <a:rPr lang="en-US" b="0" i="0"/>
            <a:t> </a:t>
          </a:r>
          <a:endParaRPr lang="en-US"/>
        </a:p>
      </dgm:t>
    </dgm:pt>
    <dgm:pt modelId="{05F6571F-0A41-49CB-AD2E-6CA60250A17D}" type="parTrans" cxnId="{D7DBD0F2-E52D-4723-9629-5CEC2C6115BB}">
      <dgm:prSet/>
      <dgm:spPr/>
      <dgm:t>
        <a:bodyPr/>
        <a:lstStyle/>
        <a:p>
          <a:endParaRPr lang="en-US"/>
        </a:p>
      </dgm:t>
    </dgm:pt>
    <dgm:pt modelId="{2A5A3046-4569-4D52-B057-A5C03FC53033}" type="sibTrans" cxnId="{D7DBD0F2-E52D-4723-9629-5CEC2C6115BB}">
      <dgm:prSet/>
      <dgm:spPr/>
      <dgm:t>
        <a:bodyPr/>
        <a:lstStyle/>
        <a:p>
          <a:endParaRPr lang="en-US"/>
        </a:p>
      </dgm:t>
    </dgm:pt>
    <dgm:pt modelId="{405591F4-DCFD-4C4C-B5DC-CABC08C54683}">
      <dgm:prSet/>
      <dgm:spPr/>
      <dgm:t>
        <a:bodyPr/>
        <a:lstStyle/>
        <a:p>
          <a:r>
            <a:rPr lang="en-US" b="0" i="0"/>
            <a:t>Facilitates swift transaction history searches for investigators.</a:t>
          </a:r>
          <a:endParaRPr lang="en-US"/>
        </a:p>
      </dgm:t>
    </dgm:pt>
    <dgm:pt modelId="{C51489C4-E6DD-4EC8-B714-9B3319F01290}" type="parTrans" cxnId="{4243CA2B-9559-455D-9C0F-9BDC8D6B7A5E}">
      <dgm:prSet/>
      <dgm:spPr/>
      <dgm:t>
        <a:bodyPr/>
        <a:lstStyle/>
        <a:p>
          <a:endParaRPr lang="en-US"/>
        </a:p>
      </dgm:t>
    </dgm:pt>
    <dgm:pt modelId="{242313D4-00BA-4D34-B1DB-16E9190BCA19}" type="sibTrans" cxnId="{4243CA2B-9559-455D-9C0F-9BDC8D6B7A5E}">
      <dgm:prSet/>
      <dgm:spPr/>
      <dgm:t>
        <a:bodyPr/>
        <a:lstStyle/>
        <a:p>
          <a:endParaRPr lang="en-US"/>
        </a:p>
      </dgm:t>
    </dgm:pt>
    <dgm:pt modelId="{768191BD-7620-4F05-A20F-D36D80DFA3DE}">
      <dgm:prSet/>
      <dgm:spPr/>
      <dgm:t>
        <a:bodyPr/>
        <a:lstStyle/>
        <a:p>
          <a:r>
            <a:rPr lang="en-US" b="1" i="0"/>
            <a:t>HDFS:</a:t>
          </a:r>
          <a:r>
            <a:rPr lang="en-US" b="0" i="0"/>
            <a:t> </a:t>
          </a:r>
          <a:endParaRPr lang="en-US"/>
        </a:p>
      </dgm:t>
    </dgm:pt>
    <dgm:pt modelId="{9AA0ACCB-4A8F-42F1-B5DD-0CDA4065C181}" type="parTrans" cxnId="{9455074D-7064-47B0-8BC0-FFAEF01272A1}">
      <dgm:prSet/>
      <dgm:spPr/>
      <dgm:t>
        <a:bodyPr/>
        <a:lstStyle/>
        <a:p>
          <a:endParaRPr lang="en-US"/>
        </a:p>
      </dgm:t>
    </dgm:pt>
    <dgm:pt modelId="{657BF496-D6C9-4847-A0A4-9232CD41B882}" type="sibTrans" cxnId="{9455074D-7064-47B0-8BC0-FFAEF01272A1}">
      <dgm:prSet/>
      <dgm:spPr/>
      <dgm:t>
        <a:bodyPr/>
        <a:lstStyle/>
        <a:p>
          <a:endParaRPr lang="en-US"/>
        </a:p>
      </dgm:t>
    </dgm:pt>
    <dgm:pt modelId="{F2FF3D11-11FE-4E14-B151-C8B036A53A94}">
      <dgm:prSet/>
      <dgm:spPr/>
      <dgm:t>
        <a:bodyPr/>
        <a:lstStyle/>
        <a:p>
          <a:r>
            <a:rPr lang="en-US" b="0" i="0"/>
            <a:t>Safeguards financial records ensuring data integrity for compliance.</a:t>
          </a:r>
          <a:endParaRPr lang="en-US"/>
        </a:p>
      </dgm:t>
    </dgm:pt>
    <dgm:pt modelId="{F8F21841-FFA0-46DD-998C-D1F21C5544B1}" type="parTrans" cxnId="{41276FE3-FDA8-4F53-9E4B-1930B54B3600}">
      <dgm:prSet/>
      <dgm:spPr/>
      <dgm:t>
        <a:bodyPr/>
        <a:lstStyle/>
        <a:p>
          <a:endParaRPr lang="en-US"/>
        </a:p>
      </dgm:t>
    </dgm:pt>
    <dgm:pt modelId="{727182D4-E7AC-4070-BD3F-82758F072239}" type="sibTrans" cxnId="{41276FE3-FDA8-4F53-9E4B-1930B54B3600}">
      <dgm:prSet/>
      <dgm:spPr/>
      <dgm:t>
        <a:bodyPr/>
        <a:lstStyle/>
        <a:p>
          <a:endParaRPr lang="en-US"/>
        </a:p>
      </dgm:t>
    </dgm:pt>
    <dgm:pt modelId="{1AB1CCF4-55FB-3145-ADAE-C7C9EC81775F}" type="pres">
      <dgm:prSet presAssocID="{CA2A26D8-36A1-4E75-984A-D7567EC05DA7}" presName="vert0" presStyleCnt="0">
        <dgm:presLayoutVars>
          <dgm:dir/>
          <dgm:animOne val="branch"/>
          <dgm:animLvl val="lvl"/>
        </dgm:presLayoutVars>
      </dgm:prSet>
      <dgm:spPr/>
    </dgm:pt>
    <dgm:pt modelId="{4DF20E0A-7F76-C944-95E9-63D977D19A6A}" type="pres">
      <dgm:prSet presAssocID="{0F84F072-8901-469A-AC14-66E3872B4094}" presName="thickLine" presStyleLbl="alignNode1" presStyleIdx="0" presStyleCnt="7"/>
      <dgm:spPr/>
    </dgm:pt>
    <dgm:pt modelId="{3EC93718-4FC7-774B-83DD-7B9FEF9F6D77}" type="pres">
      <dgm:prSet presAssocID="{0F84F072-8901-469A-AC14-66E3872B4094}" presName="horz1" presStyleCnt="0"/>
      <dgm:spPr/>
    </dgm:pt>
    <dgm:pt modelId="{EC28C644-8BE2-D944-ADA7-FDF811E14157}" type="pres">
      <dgm:prSet presAssocID="{0F84F072-8901-469A-AC14-66E3872B4094}" presName="tx1" presStyleLbl="revTx" presStyleIdx="0" presStyleCnt="14"/>
      <dgm:spPr/>
    </dgm:pt>
    <dgm:pt modelId="{F180B247-C96D-D240-B2A9-CC4E725459EC}" type="pres">
      <dgm:prSet presAssocID="{0F84F072-8901-469A-AC14-66E3872B4094}" presName="vert1" presStyleCnt="0"/>
      <dgm:spPr/>
    </dgm:pt>
    <dgm:pt modelId="{89C596F1-3608-4E4D-AC4D-8053DB81CF6A}" type="pres">
      <dgm:prSet presAssocID="{9CD5252E-E059-45E2-8490-AF5E72927E16}" presName="vertSpace2a" presStyleCnt="0"/>
      <dgm:spPr/>
    </dgm:pt>
    <dgm:pt modelId="{06D1D688-19A0-414B-B408-44B60B52393E}" type="pres">
      <dgm:prSet presAssocID="{9CD5252E-E059-45E2-8490-AF5E72927E16}" presName="horz2" presStyleCnt="0"/>
      <dgm:spPr/>
    </dgm:pt>
    <dgm:pt modelId="{CBA845C6-C671-6A40-A43F-FB9860D5B751}" type="pres">
      <dgm:prSet presAssocID="{9CD5252E-E059-45E2-8490-AF5E72927E16}" presName="horzSpace2" presStyleCnt="0"/>
      <dgm:spPr/>
    </dgm:pt>
    <dgm:pt modelId="{2F368175-1E35-AE47-9F37-9BC9905E6EB8}" type="pres">
      <dgm:prSet presAssocID="{9CD5252E-E059-45E2-8490-AF5E72927E16}" presName="tx2" presStyleLbl="revTx" presStyleIdx="1" presStyleCnt="14"/>
      <dgm:spPr/>
    </dgm:pt>
    <dgm:pt modelId="{806848B4-462A-4D46-A066-50275B75D0BD}" type="pres">
      <dgm:prSet presAssocID="{9CD5252E-E059-45E2-8490-AF5E72927E16}" presName="vert2" presStyleCnt="0"/>
      <dgm:spPr/>
    </dgm:pt>
    <dgm:pt modelId="{CF402175-498F-5144-AC37-F9226FFB7A24}" type="pres">
      <dgm:prSet presAssocID="{9CD5252E-E059-45E2-8490-AF5E72927E16}" presName="thinLine2b" presStyleLbl="callout" presStyleIdx="0" presStyleCnt="7"/>
      <dgm:spPr/>
    </dgm:pt>
    <dgm:pt modelId="{95217168-87C9-214E-9404-633F8830F5E5}" type="pres">
      <dgm:prSet presAssocID="{9CD5252E-E059-45E2-8490-AF5E72927E16}" presName="vertSpace2b" presStyleCnt="0"/>
      <dgm:spPr/>
    </dgm:pt>
    <dgm:pt modelId="{8BF801DA-D6E7-1A4C-8EC4-F34B68B39D4D}" type="pres">
      <dgm:prSet presAssocID="{75AEF49C-AFD7-4ADD-A95E-FEDBB094219B}" presName="thickLine" presStyleLbl="alignNode1" presStyleIdx="1" presStyleCnt="7"/>
      <dgm:spPr/>
    </dgm:pt>
    <dgm:pt modelId="{C0A97E35-F4EB-F345-ADF2-6EDD978D33C1}" type="pres">
      <dgm:prSet presAssocID="{75AEF49C-AFD7-4ADD-A95E-FEDBB094219B}" presName="horz1" presStyleCnt="0"/>
      <dgm:spPr/>
    </dgm:pt>
    <dgm:pt modelId="{24B0991A-5120-954D-A050-375820DDE655}" type="pres">
      <dgm:prSet presAssocID="{75AEF49C-AFD7-4ADD-A95E-FEDBB094219B}" presName="tx1" presStyleLbl="revTx" presStyleIdx="2" presStyleCnt="14"/>
      <dgm:spPr/>
    </dgm:pt>
    <dgm:pt modelId="{4D12BB57-511A-3B4F-B283-F0CCB88DE7FD}" type="pres">
      <dgm:prSet presAssocID="{75AEF49C-AFD7-4ADD-A95E-FEDBB094219B}" presName="vert1" presStyleCnt="0"/>
      <dgm:spPr/>
    </dgm:pt>
    <dgm:pt modelId="{5A447607-3DE2-9F49-864C-98A30D340614}" type="pres">
      <dgm:prSet presAssocID="{BDDEADBD-B877-4590-95C2-26FF1E33021B}" presName="vertSpace2a" presStyleCnt="0"/>
      <dgm:spPr/>
    </dgm:pt>
    <dgm:pt modelId="{A11A1A7E-AE1E-7540-89B3-229BBD489377}" type="pres">
      <dgm:prSet presAssocID="{BDDEADBD-B877-4590-95C2-26FF1E33021B}" presName="horz2" presStyleCnt="0"/>
      <dgm:spPr/>
    </dgm:pt>
    <dgm:pt modelId="{CDA76F48-A8FD-AD45-A15E-C5EE62C5EB00}" type="pres">
      <dgm:prSet presAssocID="{BDDEADBD-B877-4590-95C2-26FF1E33021B}" presName="horzSpace2" presStyleCnt="0"/>
      <dgm:spPr/>
    </dgm:pt>
    <dgm:pt modelId="{99F7F74E-467A-044B-B758-32BA7935545A}" type="pres">
      <dgm:prSet presAssocID="{BDDEADBD-B877-4590-95C2-26FF1E33021B}" presName="tx2" presStyleLbl="revTx" presStyleIdx="3" presStyleCnt="14"/>
      <dgm:spPr/>
    </dgm:pt>
    <dgm:pt modelId="{72620D0D-FC6B-7540-9880-13DA37F68BA5}" type="pres">
      <dgm:prSet presAssocID="{BDDEADBD-B877-4590-95C2-26FF1E33021B}" presName="vert2" presStyleCnt="0"/>
      <dgm:spPr/>
    </dgm:pt>
    <dgm:pt modelId="{1431C9ED-2BF3-C846-BDA4-1C09A44A3052}" type="pres">
      <dgm:prSet presAssocID="{BDDEADBD-B877-4590-95C2-26FF1E33021B}" presName="thinLine2b" presStyleLbl="callout" presStyleIdx="1" presStyleCnt="7"/>
      <dgm:spPr/>
    </dgm:pt>
    <dgm:pt modelId="{9F998DB9-A6EE-2142-8810-95DEAA2796EF}" type="pres">
      <dgm:prSet presAssocID="{BDDEADBD-B877-4590-95C2-26FF1E33021B}" presName="vertSpace2b" presStyleCnt="0"/>
      <dgm:spPr/>
    </dgm:pt>
    <dgm:pt modelId="{5B0D28AB-62CE-3246-985C-28DA8673A617}" type="pres">
      <dgm:prSet presAssocID="{8605AAFA-CCC4-4673-852C-514C0B9304E2}" presName="thickLine" presStyleLbl="alignNode1" presStyleIdx="2" presStyleCnt="7"/>
      <dgm:spPr/>
    </dgm:pt>
    <dgm:pt modelId="{63B0A23D-6934-5046-88F5-DE594ACC6F6C}" type="pres">
      <dgm:prSet presAssocID="{8605AAFA-CCC4-4673-852C-514C0B9304E2}" presName="horz1" presStyleCnt="0"/>
      <dgm:spPr/>
    </dgm:pt>
    <dgm:pt modelId="{BA2A4A15-BCE7-0748-865E-0F46117AB458}" type="pres">
      <dgm:prSet presAssocID="{8605AAFA-CCC4-4673-852C-514C0B9304E2}" presName="tx1" presStyleLbl="revTx" presStyleIdx="4" presStyleCnt="14"/>
      <dgm:spPr/>
    </dgm:pt>
    <dgm:pt modelId="{8A206BBB-4165-FA49-9F3D-46D2040B69B2}" type="pres">
      <dgm:prSet presAssocID="{8605AAFA-CCC4-4673-852C-514C0B9304E2}" presName="vert1" presStyleCnt="0"/>
      <dgm:spPr/>
    </dgm:pt>
    <dgm:pt modelId="{34489640-7DC0-3240-9A24-5D8434259DB1}" type="pres">
      <dgm:prSet presAssocID="{0721FC0D-2573-4FE2-B310-EC3E64A035E7}" presName="vertSpace2a" presStyleCnt="0"/>
      <dgm:spPr/>
    </dgm:pt>
    <dgm:pt modelId="{3E8C1D36-41A6-F84C-8E40-1EE106007377}" type="pres">
      <dgm:prSet presAssocID="{0721FC0D-2573-4FE2-B310-EC3E64A035E7}" presName="horz2" presStyleCnt="0"/>
      <dgm:spPr/>
    </dgm:pt>
    <dgm:pt modelId="{F7BF3F4F-565C-B442-941C-905AD9A0970C}" type="pres">
      <dgm:prSet presAssocID="{0721FC0D-2573-4FE2-B310-EC3E64A035E7}" presName="horzSpace2" presStyleCnt="0"/>
      <dgm:spPr/>
    </dgm:pt>
    <dgm:pt modelId="{BCBC3FE6-DFE0-6F4F-90E2-F280C02DEA67}" type="pres">
      <dgm:prSet presAssocID="{0721FC0D-2573-4FE2-B310-EC3E64A035E7}" presName="tx2" presStyleLbl="revTx" presStyleIdx="5" presStyleCnt="14"/>
      <dgm:spPr/>
    </dgm:pt>
    <dgm:pt modelId="{A5EFD94D-4D94-0140-BBA7-C71622B200BE}" type="pres">
      <dgm:prSet presAssocID="{0721FC0D-2573-4FE2-B310-EC3E64A035E7}" presName="vert2" presStyleCnt="0"/>
      <dgm:spPr/>
    </dgm:pt>
    <dgm:pt modelId="{AB218A84-2D80-E640-A9CF-272FB524A7E5}" type="pres">
      <dgm:prSet presAssocID="{0721FC0D-2573-4FE2-B310-EC3E64A035E7}" presName="thinLine2b" presStyleLbl="callout" presStyleIdx="2" presStyleCnt="7"/>
      <dgm:spPr/>
    </dgm:pt>
    <dgm:pt modelId="{35655B8E-7305-204D-A8CF-F0D36AB13C0E}" type="pres">
      <dgm:prSet presAssocID="{0721FC0D-2573-4FE2-B310-EC3E64A035E7}" presName="vertSpace2b" presStyleCnt="0"/>
      <dgm:spPr/>
    </dgm:pt>
    <dgm:pt modelId="{48948BD4-2454-5C4A-92DD-F88B8A08F0D5}" type="pres">
      <dgm:prSet presAssocID="{89B9BA72-53D0-44D7-8B21-52F15E8DA077}" presName="thickLine" presStyleLbl="alignNode1" presStyleIdx="3" presStyleCnt="7"/>
      <dgm:spPr/>
    </dgm:pt>
    <dgm:pt modelId="{B34C45BA-4B6D-2D43-9FF0-02C61413C8B7}" type="pres">
      <dgm:prSet presAssocID="{89B9BA72-53D0-44D7-8B21-52F15E8DA077}" presName="horz1" presStyleCnt="0"/>
      <dgm:spPr/>
    </dgm:pt>
    <dgm:pt modelId="{A1E47936-819F-C14E-8DA7-A798F4598FDE}" type="pres">
      <dgm:prSet presAssocID="{89B9BA72-53D0-44D7-8B21-52F15E8DA077}" presName="tx1" presStyleLbl="revTx" presStyleIdx="6" presStyleCnt="14"/>
      <dgm:spPr/>
    </dgm:pt>
    <dgm:pt modelId="{59EE48ED-7029-3B46-89B9-00DEE1604FEC}" type="pres">
      <dgm:prSet presAssocID="{89B9BA72-53D0-44D7-8B21-52F15E8DA077}" presName="vert1" presStyleCnt="0"/>
      <dgm:spPr/>
    </dgm:pt>
    <dgm:pt modelId="{4C997A1F-6640-094D-9016-5CD529C59A27}" type="pres">
      <dgm:prSet presAssocID="{1D546666-5081-4FB0-983C-85BCA4CE5F67}" presName="vertSpace2a" presStyleCnt="0"/>
      <dgm:spPr/>
    </dgm:pt>
    <dgm:pt modelId="{E42211F0-5717-1343-96FC-67F2F729FB1F}" type="pres">
      <dgm:prSet presAssocID="{1D546666-5081-4FB0-983C-85BCA4CE5F67}" presName="horz2" presStyleCnt="0"/>
      <dgm:spPr/>
    </dgm:pt>
    <dgm:pt modelId="{F20DC864-746E-B048-9F0D-5BA3A7A6493E}" type="pres">
      <dgm:prSet presAssocID="{1D546666-5081-4FB0-983C-85BCA4CE5F67}" presName="horzSpace2" presStyleCnt="0"/>
      <dgm:spPr/>
    </dgm:pt>
    <dgm:pt modelId="{D69BE3F8-089D-6C42-8293-8ABD7BA256A2}" type="pres">
      <dgm:prSet presAssocID="{1D546666-5081-4FB0-983C-85BCA4CE5F67}" presName="tx2" presStyleLbl="revTx" presStyleIdx="7" presStyleCnt="14"/>
      <dgm:spPr/>
    </dgm:pt>
    <dgm:pt modelId="{7018EB5A-AA93-FA46-86CF-0BF01E8309D2}" type="pres">
      <dgm:prSet presAssocID="{1D546666-5081-4FB0-983C-85BCA4CE5F67}" presName="vert2" presStyleCnt="0"/>
      <dgm:spPr/>
    </dgm:pt>
    <dgm:pt modelId="{FBC219EF-2FC8-6142-A2D0-A8EE68D16E53}" type="pres">
      <dgm:prSet presAssocID="{1D546666-5081-4FB0-983C-85BCA4CE5F67}" presName="thinLine2b" presStyleLbl="callout" presStyleIdx="3" presStyleCnt="7"/>
      <dgm:spPr/>
    </dgm:pt>
    <dgm:pt modelId="{A43D552A-219A-3740-98BC-0485BFAA3BC8}" type="pres">
      <dgm:prSet presAssocID="{1D546666-5081-4FB0-983C-85BCA4CE5F67}" presName="vertSpace2b" presStyleCnt="0"/>
      <dgm:spPr/>
    </dgm:pt>
    <dgm:pt modelId="{6D6A3950-F6C0-6949-BE9A-0A2B7BCCADAE}" type="pres">
      <dgm:prSet presAssocID="{D0064C33-AEA9-4A51-8C86-9B5AB57E55BD}" presName="thickLine" presStyleLbl="alignNode1" presStyleIdx="4" presStyleCnt="7"/>
      <dgm:spPr/>
    </dgm:pt>
    <dgm:pt modelId="{7CDD9292-81FC-EE4F-B20F-91C7608A421D}" type="pres">
      <dgm:prSet presAssocID="{D0064C33-AEA9-4A51-8C86-9B5AB57E55BD}" presName="horz1" presStyleCnt="0"/>
      <dgm:spPr/>
    </dgm:pt>
    <dgm:pt modelId="{94A15F8C-DC8C-6A42-BE54-B2BE197EB6D0}" type="pres">
      <dgm:prSet presAssocID="{D0064C33-AEA9-4A51-8C86-9B5AB57E55BD}" presName="tx1" presStyleLbl="revTx" presStyleIdx="8" presStyleCnt="14"/>
      <dgm:spPr/>
    </dgm:pt>
    <dgm:pt modelId="{C1704BCE-E273-A540-B2B1-FEE502555E38}" type="pres">
      <dgm:prSet presAssocID="{D0064C33-AEA9-4A51-8C86-9B5AB57E55BD}" presName="vert1" presStyleCnt="0"/>
      <dgm:spPr/>
    </dgm:pt>
    <dgm:pt modelId="{415692FE-5D91-3344-980A-CC33C42DAC11}" type="pres">
      <dgm:prSet presAssocID="{DD059BA5-5C70-487A-9111-D1C879112528}" presName="vertSpace2a" presStyleCnt="0"/>
      <dgm:spPr/>
    </dgm:pt>
    <dgm:pt modelId="{CE0565DF-F29D-954F-AC88-9EED44B35BED}" type="pres">
      <dgm:prSet presAssocID="{DD059BA5-5C70-487A-9111-D1C879112528}" presName="horz2" presStyleCnt="0"/>
      <dgm:spPr/>
    </dgm:pt>
    <dgm:pt modelId="{E867BC97-8E7E-2A41-99EB-8C6CD438A109}" type="pres">
      <dgm:prSet presAssocID="{DD059BA5-5C70-487A-9111-D1C879112528}" presName="horzSpace2" presStyleCnt="0"/>
      <dgm:spPr/>
    </dgm:pt>
    <dgm:pt modelId="{C6A9B4AD-82F5-4A44-8ADC-8D3858677303}" type="pres">
      <dgm:prSet presAssocID="{DD059BA5-5C70-487A-9111-D1C879112528}" presName="tx2" presStyleLbl="revTx" presStyleIdx="9" presStyleCnt="14"/>
      <dgm:spPr/>
    </dgm:pt>
    <dgm:pt modelId="{4D1669BB-134E-284A-957F-D00270B5865A}" type="pres">
      <dgm:prSet presAssocID="{DD059BA5-5C70-487A-9111-D1C879112528}" presName="vert2" presStyleCnt="0"/>
      <dgm:spPr/>
    </dgm:pt>
    <dgm:pt modelId="{B2525A97-31CF-D44F-986D-DD89F2B05D6A}" type="pres">
      <dgm:prSet presAssocID="{DD059BA5-5C70-487A-9111-D1C879112528}" presName="thinLine2b" presStyleLbl="callout" presStyleIdx="4" presStyleCnt="7"/>
      <dgm:spPr/>
    </dgm:pt>
    <dgm:pt modelId="{AF84FB94-71B0-394F-82DB-5FE228703947}" type="pres">
      <dgm:prSet presAssocID="{DD059BA5-5C70-487A-9111-D1C879112528}" presName="vertSpace2b" presStyleCnt="0"/>
      <dgm:spPr/>
    </dgm:pt>
    <dgm:pt modelId="{06BA2D99-96D6-344D-B3DB-7974815BBE7C}" type="pres">
      <dgm:prSet presAssocID="{BE49FA8D-4D79-4390-8689-604CFBD461DE}" presName="thickLine" presStyleLbl="alignNode1" presStyleIdx="5" presStyleCnt="7"/>
      <dgm:spPr/>
    </dgm:pt>
    <dgm:pt modelId="{9CBFE3A5-94DA-0749-B9C3-AA89DD45A0F5}" type="pres">
      <dgm:prSet presAssocID="{BE49FA8D-4D79-4390-8689-604CFBD461DE}" presName="horz1" presStyleCnt="0"/>
      <dgm:spPr/>
    </dgm:pt>
    <dgm:pt modelId="{E671F102-CCE7-E64D-B884-0A2360B9AFBE}" type="pres">
      <dgm:prSet presAssocID="{BE49FA8D-4D79-4390-8689-604CFBD461DE}" presName="tx1" presStyleLbl="revTx" presStyleIdx="10" presStyleCnt="14"/>
      <dgm:spPr/>
    </dgm:pt>
    <dgm:pt modelId="{F7FF33E9-5097-274E-8932-936E2DF3C516}" type="pres">
      <dgm:prSet presAssocID="{BE49FA8D-4D79-4390-8689-604CFBD461DE}" presName="vert1" presStyleCnt="0"/>
      <dgm:spPr/>
    </dgm:pt>
    <dgm:pt modelId="{1D536701-8ADD-7F46-80AC-6CA50604A054}" type="pres">
      <dgm:prSet presAssocID="{405591F4-DCFD-4C4C-B5DC-CABC08C54683}" presName="vertSpace2a" presStyleCnt="0"/>
      <dgm:spPr/>
    </dgm:pt>
    <dgm:pt modelId="{00163CAC-D808-0748-92D2-B21FF60E1BEB}" type="pres">
      <dgm:prSet presAssocID="{405591F4-DCFD-4C4C-B5DC-CABC08C54683}" presName="horz2" presStyleCnt="0"/>
      <dgm:spPr/>
    </dgm:pt>
    <dgm:pt modelId="{14D9B27A-872D-B448-B13B-389ED61ABA40}" type="pres">
      <dgm:prSet presAssocID="{405591F4-DCFD-4C4C-B5DC-CABC08C54683}" presName="horzSpace2" presStyleCnt="0"/>
      <dgm:spPr/>
    </dgm:pt>
    <dgm:pt modelId="{6908C57B-C1BB-5D4D-B49A-39ECADDF7074}" type="pres">
      <dgm:prSet presAssocID="{405591F4-DCFD-4C4C-B5DC-CABC08C54683}" presName="tx2" presStyleLbl="revTx" presStyleIdx="11" presStyleCnt="14"/>
      <dgm:spPr/>
    </dgm:pt>
    <dgm:pt modelId="{99EE754E-9B08-2549-AAF6-E4F514971ECE}" type="pres">
      <dgm:prSet presAssocID="{405591F4-DCFD-4C4C-B5DC-CABC08C54683}" presName="vert2" presStyleCnt="0"/>
      <dgm:spPr/>
    </dgm:pt>
    <dgm:pt modelId="{F1225D5E-B598-7348-A171-39F6806B7D56}" type="pres">
      <dgm:prSet presAssocID="{405591F4-DCFD-4C4C-B5DC-CABC08C54683}" presName="thinLine2b" presStyleLbl="callout" presStyleIdx="5" presStyleCnt="7"/>
      <dgm:spPr/>
    </dgm:pt>
    <dgm:pt modelId="{9A42C76D-1CA2-3943-8414-F42BCB0C74EC}" type="pres">
      <dgm:prSet presAssocID="{405591F4-DCFD-4C4C-B5DC-CABC08C54683}" presName="vertSpace2b" presStyleCnt="0"/>
      <dgm:spPr/>
    </dgm:pt>
    <dgm:pt modelId="{D17A2FAC-F7A4-3E46-99C4-5319E7B2BAB5}" type="pres">
      <dgm:prSet presAssocID="{768191BD-7620-4F05-A20F-D36D80DFA3DE}" presName="thickLine" presStyleLbl="alignNode1" presStyleIdx="6" presStyleCnt="7"/>
      <dgm:spPr/>
    </dgm:pt>
    <dgm:pt modelId="{69DB214D-6DC3-3046-ADFB-074AFC8EECA5}" type="pres">
      <dgm:prSet presAssocID="{768191BD-7620-4F05-A20F-D36D80DFA3DE}" presName="horz1" presStyleCnt="0"/>
      <dgm:spPr/>
    </dgm:pt>
    <dgm:pt modelId="{F52461B2-4A45-EA49-9767-A523A33AEBEC}" type="pres">
      <dgm:prSet presAssocID="{768191BD-7620-4F05-A20F-D36D80DFA3DE}" presName="tx1" presStyleLbl="revTx" presStyleIdx="12" presStyleCnt="14"/>
      <dgm:spPr/>
    </dgm:pt>
    <dgm:pt modelId="{E8623F8B-CBB1-864A-AFF8-6F597C5FBCD5}" type="pres">
      <dgm:prSet presAssocID="{768191BD-7620-4F05-A20F-D36D80DFA3DE}" presName="vert1" presStyleCnt="0"/>
      <dgm:spPr/>
    </dgm:pt>
    <dgm:pt modelId="{0A7878FF-0C7E-2F4A-B314-30A0965F5C8F}" type="pres">
      <dgm:prSet presAssocID="{F2FF3D11-11FE-4E14-B151-C8B036A53A94}" presName="vertSpace2a" presStyleCnt="0"/>
      <dgm:spPr/>
    </dgm:pt>
    <dgm:pt modelId="{235DFE93-E349-F143-A2D0-4FACCDE2493D}" type="pres">
      <dgm:prSet presAssocID="{F2FF3D11-11FE-4E14-B151-C8B036A53A94}" presName="horz2" presStyleCnt="0"/>
      <dgm:spPr/>
    </dgm:pt>
    <dgm:pt modelId="{9BF44BDB-2363-0A48-9C52-1E1C05D87E92}" type="pres">
      <dgm:prSet presAssocID="{F2FF3D11-11FE-4E14-B151-C8B036A53A94}" presName="horzSpace2" presStyleCnt="0"/>
      <dgm:spPr/>
    </dgm:pt>
    <dgm:pt modelId="{AED6339D-BF83-4341-82B6-8BA35CAC3891}" type="pres">
      <dgm:prSet presAssocID="{F2FF3D11-11FE-4E14-B151-C8B036A53A94}" presName="tx2" presStyleLbl="revTx" presStyleIdx="13" presStyleCnt="14"/>
      <dgm:spPr/>
    </dgm:pt>
    <dgm:pt modelId="{988D0075-537D-9348-A0A9-ADFB1E2965FA}" type="pres">
      <dgm:prSet presAssocID="{F2FF3D11-11FE-4E14-B151-C8B036A53A94}" presName="vert2" presStyleCnt="0"/>
      <dgm:spPr/>
    </dgm:pt>
    <dgm:pt modelId="{406D2D84-CF9F-3043-A3CB-4B1004CE5722}" type="pres">
      <dgm:prSet presAssocID="{F2FF3D11-11FE-4E14-B151-C8B036A53A94}" presName="thinLine2b" presStyleLbl="callout" presStyleIdx="6" presStyleCnt="7"/>
      <dgm:spPr/>
    </dgm:pt>
    <dgm:pt modelId="{10A9C821-C0B1-7644-A989-6E393B72337E}" type="pres">
      <dgm:prSet presAssocID="{F2FF3D11-11FE-4E14-B151-C8B036A53A94}" presName="vertSpace2b" presStyleCnt="0"/>
      <dgm:spPr/>
    </dgm:pt>
  </dgm:ptLst>
  <dgm:cxnLst>
    <dgm:cxn modelId="{0DC69105-D6BA-471B-96C2-8D3ECEC19386}" srcId="{CA2A26D8-36A1-4E75-984A-D7567EC05DA7}" destId="{D0064C33-AEA9-4A51-8C86-9B5AB57E55BD}" srcOrd="4" destOrd="0" parTransId="{177656AC-50C7-4065-9CCA-CA797560415A}" sibTransId="{1B2750CE-94E5-4015-9227-0FDE85D7D19E}"/>
    <dgm:cxn modelId="{A2E43A11-11D9-3F45-AA1A-051E53744BA2}" type="presOf" srcId="{0721FC0D-2573-4FE2-B310-EC3E64A035E7}" destId="{BCBC3FE6-DFE0-6F4F-90E2-F280C02DEA67}" srcOrd="0" destOrd="0" presId="urn:microsoft.com/office/officeart/2008/layout/LinedList"/>
    <dgm:cxn modelId="{2D317C15-C28F-42DC-AFD5-736A565B1898}" srcId="{CA2A26D8-36A1-4E75-984A-D7567EC05DA7}" destId="{0F84F072-8901-469A-AC14-66E3872B4094}" srcOrd="0" destOrd="0" parTransId="{C04AA0CA-DF1D-496C-8A56-9E6964A96C70}" sibTransId="{1EB6A991-63B2-4B34-9E09-A9EE48FBC7D3}"/>
    <dgm:cxn modelId="{BB251C23-4BBB-4F40-968D-8CF38E6B71D9}" srcId="{0F84F072-8901-469A-AC14-66E3872B4094}" destId="{9CD5252E-E059-45E2-8490-AF5E72927E16}" srcOrd="0" destOrd="0" parTransId="{CD41CBC0-1AE6-4008-B680-4558D6E55E85}" sibTransId="{3F6E03D4-314E-482E-9A1D-F0330180A9DE}"/>
    <dgm:cxn modelId="{4243CA2B-9559-455D-9C0F-9BDC8D6B7A5E}" srcId="{BE49FA8D-4D79-4390-8689-604CFBD461DE}" destId="{405591F4-DCFD-4C4C-B5DC-CABC08C54683}" srcOrd="0" destOrd="0" parTransId="{C51489C4-E6DD-4EC8-B714-9B3319F01290}" sibTransId="{242313D4-00BA-4D34-B1DB-16E9190BCA19}"/>
    <dgm:cxn modelId="{130AEC2D-E660-4097-AE06-83AC80C38AB5}" srcId="{CA2A26D8-36A1-4E75-984A-D7567EC05DA7}" destId="{75AEF49C-AFD7-4ADD-A95E-FEDBB094219B}" srcOrd="1" destOrd="0" parTransId="{8403D2F0-FE61-4F1E-8E3D-9FB1DF04561D}" sibTransId="{A4D7F523-92B8-4EBC-BBA3-F5DDA7982AC8}"/>
    <dgm:cxn modelId="{9455074D-7064-47B0-8BC0-FFAEF01272A1}" srcId="{CA2A26D8-36A1-4E75-984A-D7567EC05DA7}" destId="{768191BD-7620-4F05-A20F-D36D80DFA3DE}" srcOrd="6" destOrd="0" parTransId="{9AA0ACCB-4A8F-42F1-B5DD-0CDA4065C181}" sibTransId="{657BF496-D6C9-4847-A0A4-9232CD41B882}"/>
    <dgm:cxn modelId="{E495835A-7247-C246-908B-39279B2CC42E}" type="presOf" srcId="{0F84F072-8901-469A-AC14-66E3872B4094}" destId="{EC28C644-8BE2-D944-ADA7-FDF811E14157}" srcOrd="0" destOrd="0" presId="urn:microsoft.com/office/officeart/2008/layout/LinedList"/>
    <dgm:cxn modelId="{7A18D75D-A9E2-3F45-85F1-7085C675A10C}" type="presOf" srcId="{8605AAFA-CCC4-4673-852C-514C0B9304E2}" destId="{BA2A4A15-BCE7-0748-865E-0F46117AB458}" srcOrd="0" destOrd="0" presId="urn:microsoft.com/office/officeart/2008/layout/LinedList"/>
    <dgm:cxn modelId="{6E50795F-51D7-4A95-A78F-D7A55B047BBF}" srcId="{CA2A26D8-36A1-4E75-984A-D7567EC05DA7}" destId="{89B9BA72-53D0-44D7-8B21-52F15E8DA077}" srcOrd="3" destOrd="0" parTransId="{1E914CFD-C19F-41B5-915D-56A3000B1424}" sibTransId="{55FAC739-F8E0-4810-96D0-5B106A533F7F}"/>
    <dgm:cxn modelId="{DE177F6A-61B6-4706-AAA9-E4AABF0820FC}" srcId="{75AEF49C-AFD7-4ADD-A95E-FEDBB094219B}" destId="{BDDEADBD-B877-4590-95C2-26FF1E33021B}" srcOrd="0" destOrd="0" parTransId="{3E2AE704-5686-41D6-A903-8B352F22A292}" sibTransId="{2E0A1C08-346D-4FD7-9576-F48B0A7256C5}"/>
    <dgm:cxn modelId="{9F33946B-6E96-D743-85F6-FA3653EAA720}" type="presOf" srcId="{1D546666-5081-4FB0-983C-85BCA4CE5F67}" destId="{D69BE3F8-089D-6C42-8293-8ABD7BA256A2}" srcOrd="0" destOrd="0" presId="urn:microsoft.com/office/officeart/2008/layout/LinedList"/>
    <dgm:cxn modelId="{E4670D78-C647-AF40-807E-0B4E5B9E5BDD}" type="presOf" srcId="{405591F4-DCFD-4C4C-B5DC-CABC08C54683}" destId="{6908C57B-C1BB-5D4D-B49A-39ECADDF7074}" srcOrd="0" destOrd="0" presId="urn:microsoft.com/office/officeart/2008/layout/LinedList"/>
    <dgm:cxn modelId="{BA85A880-ABD4-40EE-B326-1F004813DA86}" srcId="{8605AAFA-CCC4-4673-852C-514C0B9304E2}" destId="{0721FC0D-2573-4FE2-B310-EC3E64A035E7}" srcOrd="0" destOrd="0" parTransId="{6E2AA70C-C120-4486-8229-52C1F6905F9D}" sibTransId="{C17AC1E0-17E4-4B96-B17C-60524A3955CD}"/>
    <dgm:cxn modelId="{410A7D9A-96F2-614E-AF9B-C27CC7D58F6A}" type="presOf" srcId="{D0064C33-AEA9-4A51-8C86-9B5AB57E55BD}" destId="{94A15F8C-DC8C-6A42-BE54-B2BE197EB6D0}" srcOrd="0" destOrd="0" presId="urn:microsoft.com/office/officeart/2008/layout/LinedList"/>
    <dgm:cxn modelId="{0CD74EA5-B0F1-A245-BD84-2FBA280A3CF1}" type="presOf" srcId="{F2FF3D11-11FE-4E14-B151-C8B036A53A94}" destId="{AED6339D-BF83-4341-82B6-8BA35CAC3891}" srcOrd="0" destOrd="0" presId="urn:microsoft.com/office/officeart/2008/layout/LinedList"/>
    <dgm:cxn modelId="{EC6285B7-B198-D34A-8190-8C1472BC84D8}" type="presOf" srcId="{BDDEADBD-B877-4590-95C2-26FF1E33021B}" destId="{99F7F74E-467A-044B-B758-32BA7935545A}" srcOrd="0" destOrd="0" presId="urn:microsoft.com/office/officeart/2008/layout/LinedList"/>
    <dgm:cxn modelId="{8A242AC3-1FF9-4ECC-810D-DD538E03724D}" srcId="{CA2A26D8-36A1-4E75-984A-D7567EC05DA7}" destId="{8605AAFA-CCC4-4673-852C-514C0B9304E2}" srcOrd="2" destOrd="0" parTransId="{EDD8E5EF-96AD-4992-8335-7B2E189E04A5}" sibTransId="{9D8A7FA0-AED6-42C6-AF9D-D86842765A9E}"/>
    <dgm:cxn modelId="{890CBAC4-D5DE-1847-9C45-8BA79BAD92EC}" type="presOf" srcId="{BE49FA8D-4D79-4390-8689-604CFBD461DE}" destId="{E671F102-CCE7-E64D-B884-0A2360B9AFBE}" srcOrd="0" destOrd="0" presId="urn:microsoft.com/office/officeart/2008/layout/LinedList"/>
    <dgm:cxn modelId="{81EE96C7-665C-E441-AFFB-A85710A57094}" type="presOf" srcId="{DD059BA5-5C70-487A-9111-D1C879112528}" destId="{C6A9B4AD-82F5-4A44-8ADC-8D3858677303}" srcOrd="0" destOrd="0" presId="urn:microsoft.com/office/officeart/2008/layout/LinedList"/>
    <dgm:cxn modelId="{E170DACB-8A09-4F4B-BCDD-175D57B3E36D}" srcId="{89B9BA72-53D0-44D7-8B21-52F15E8DA077}" destId="{1D546666-5081-4FB0-983C-85BCA4CE5F67}" srcOrd="0" destOrd="0" parTransId="{777F9F65-DA63-4C73-8C1F-CD663182A864}" sibTransId="{1394AADB-D899-47BE-BF37-0079F39BDD57}"/>
    <dgm:cxn modelId="{47C9F0CC-7BE1-1E4E-9272-C1F8A4BDB8C6}" type="presOf" srcId="{75AEF49C-AFD7-4ADD-A95E-FEDBB094219B}" destId="{24B0991A-5120-954D-A050-375820DDE655}" srcOrd="0" destOrd="0" presId="urn:microsoft.com/office/officeart/2008/layout/LinedList"/>
    <dgm:cxn modelId="{747DE0D1-8284-B84E-927E-556092E137B7}" type="presOf" srcId="{CA2A26D8-36A1-4E75-984A-D7567EC05DA7}" destId="{1AB1CCF4-55FB-3145-ADAE-C7C9EC81775F}" srcOrd="0" destOrd="0" presId="urn:microsoft.com/office/officeart/2008/layout/LinedList"/>
    <dgm:cxn modelId="{0C0860E1-7C91-6A46-8616-A0EACD7FA9BB}" type="presOf" srcId="{768191BD-7620-4F05-A20F-D36D80DFA3DE}" destId="{F52461B2-4A45-EA49-9767-A523A33AEBEC}" srcOrd="0" destOrd="0" presId="urn:microsoft.com/office/officeart/2008/layout/LinedList"/>
    <dgm:cxn modelId="{41276FE3-FDA8-4F53-9E4B-1930B54B3600}" srcId="{768191BD-7620-4F05-A20F-D36D80DFA3DE}" destId="{F2FF3D11-11FE-4E14-B151-C8B036A53A94}" srcOrd="0" destOrd="0" parTransId="{F8F21841-FFA0-46DD-998C-D1F21C5544B1}" sibTransId="{727182D4-E7AC-4070-BD3F-82758F072239}"/>
    <dgm:cxn modelId="{92EE21EE-C015-DC4B-8734-5392C45A2AB7}" type="presOf" srcId="{89B9BA72-53D0-44D7-8B21-52F15E8DA077}" destId="{A1E47936-819F-C14E-8DA7-A798F4598FDE}" srcOrd="0" destOrd="0" presId="urn:microsoft.com/office/officeart/2008/layout/LinedList"/>
    <dgm:cxn modelId="{1C43CEEE-59C8-4AE5-A2A3-3E49325E8C0A}" srcId="{D0064C33-AEA9-4A51-8C86-9B5AB57E55BD}" destId="{DD059BA5-5C70-487A-9111-D1C879112528}" srcOrd="0" destOrd="0" parTransId="{AB6355FF-FCDD-44C5-84EE-C1CA9BA0E438}" sibTransId="{20B3BF78-3978-4A91-A12A-4B300B6E050F}"/>
    <dgm:cxn modelId="{D7DBD0F2-E52D-4723-9629-5CEC2C6115BB}" srcId="{CA2A26D8-36A1-4E75-984A-D7567EC05DA7}" destId="{BE49FA8D-4D79-4390-8689-604CFBD461DE}" srcOrd="5" destOrd="0" parTransId="{05F6571F-0A41-49CB-AD2E-6CA60250A17D}" sibTransId="{2A5A3046-4569-4D52-B057-A5C03FC53033}"/>
    <dgm:cxn modelId="{F9F781FA-38C8-F442-A75A-B69F41EC7B7C}" type="presOf" srcId="{9CD5252E-E059-45E2-8490-AF5E72927E16}" destId="{2F368175-1E35-AE47-9F37-9BC9905E6EB8}" srcOrd="0" destOrd="0" presId="urn:microsoft.com/office/officeart/2008/layout/LinedList"/>
    <dgm:cxn modelId="{35A2DD89-5FF7-BB44-A1BD-0CA08F2EAAE9}" type="presParOf" srcId="{1AB1CCF4-55FB-3145-ADAE-C7C9EC81775F}" destId="{4DF20E0A-7F76-C944-95E9-63D977D19A6A}" srcOrd="0" destOrd="0" presId="urn:microsoft.com/office/officeart/2008/layout/LinedList"/>
    <dgm:cxn modelId="{CED20582-FEFB-474F-B9B8-FF64DB7FFBF7}" type="presParOf" srcId="{1AB1CCF4-55FB-3145-ADAE-C7C9EC81775F}" destId="{3EC93718-4FC7-774B-83DD-7B9FEF9F6D77}" srcOrd="1" destOrd="0" presId="urn:microsoft.com/office/officeart/2008/layout/LinedList"/>
    <dgm:cxn modelId="{FBA7EE82-76BC-CB4D-AEB7-4CFA22FB16C0}" type="presParOf" srcId="{3EC93718-4FC7-774B-83DD-7B9FEF9F6D77}" destId="{EC28C644-8BE2-D944-ADA7-FDF811E14157}" srcOrd="0" destOrd="0" presId="urn:microsoft.com/office/officeart/2008/layout/LinedList"/>
    <dgm:cxn modelId="{9A69F136-0340-D74D-AC00-23F6A65B09D6}" type="presParOf" srcId="{3EC93718-4FC7-774B-83DD-7B9FEF9F6D77}" destId="{F180B247-C96D-D240-B2A9-CC4E725459EC}" srcOrd="1" destOrd="0" presId="urn:microsoft.com/office/officeart/2008/layout/LinedList"/>
    <dgm:cxn modelId="{BF5D1D9F-B49F-A642-ADDD-556C4A37593A}" type="presParOf" srcId="{F180B247-C96D-D240-B2A9-CC4E725459EC}" destId="{89C596F1-3608-4E4D-AC4D-8053DB81CF6A}" srcOrd="0" destOrd="0" presId="urn:microsoft.com/office/officeart/2008/layout/LinedList"/>
    <dgm:cxn modelId="{BAECCCD0-5637-A347-9288-6A1496B5115A}" type="presParOf" srcId="{F180B247-C96D-D240-B2A9-CC4E725459EC}" destId="{06D1D688-19A0-414B-B408-44B60B52393E}" srcOrd="1" destOrd="0" presId="urn:microsoft.com/office/officeart/2008/layout/LinedList"/>
    <dgm:cxn modelId="{A74057A8-749E-BF49-AC9F-F5EB732BA04E}" type="presParOf" srcId="{06D1D688-19A0-414B-B408-44B60B52393E}" destId="{CBA845C6-C671-6A40-A43F-FB9860D5B751}" srcOrd="0" destOrd="0" presId="urn:microsoft.com/office/officeart/2008/layout/LinedList"/>
    <dgm:cxn modelId="{802E9EE8-2527-4141-B506-2A0648413B62}" type="presParOf" srcId="{06D1D688-19A0-414B-B408-44B60B52393E}" destId="{2F368175-1E35-AE47-9F37-9BC9905E6EB8}" srcOrd="1" destOrd="0" presId="urn:microsoft.com/office/officeart/2008/layout/LinedList"/>
    <dgm:cxn modelId="{F8F93C2A-F2EA-8444-A3D1-8A5A14C6BFAC}" type="presParOf" srcId="{06D1D688-19A0-414B-B408-44B60B52393E}" destId="{806848B4-462A-4D46-A066-50275B75D0BD}" srcOrd="2" destOrd="0" presId="urn:microsoft.com/office/officeart/2008/layout/LinedList"/>
    <dgm:cxn modelId="{E0A7AAAE-5B8B-524C-8FCC-2B05A40C76AF}" type="presParOf" srcId="{F180B247-C96D-D240-B2A9-CC4E725459EC}" destId="{CF402175-498F-5144-AC37-F9226FFB7A24}" srcOrd="2" destOrd="0" presId="urn:microsoft.com/office/officeart/2008/layout/LinedList"/>
    <dgm:cxn modelId="{2AB8614B-47E0-1541-AB31-FE3848FEAEF7}" type="presParOf" srcId="{F180B247-C96D-D240-B2A9-CC4E725459EC}" destId="{95217168-87C9-214E-9404-633F8830F5E5}" srcOrd="3" destOrd="0" presId="urn:microsoft.com/office/officeart/2008/layout/LinedList"/>
    <dgm:cxn modelId="{4E311611-977C-BD4A-945D-594444DC3D19}" type="presParOf" srcId="{1AB1CCF4-55FB-3145-ADAE-C7C9EC81775F}" destId="{8BF801DA-D6E7-1A4C-8EC4-F34B68B39D4D}" srcOrd="2" destOrd="0" presId="urn:microsoft.com/office/officeart/2008/layout/LinedList"/>
    <dgm:cxn modelId="{12701C11-6DDF-134C-9C88-A7B39176642A}" type="presParOf" srcId="{1AB1CCF4-55FB-3145-ADAE-C7C9EC81775F}" destId="{C0A97E35-F4EB-F345-ADF2-6EDD978D33C1}" srcOrd="3" destOrd="0" presId="urn:microsoft.com/office/officeart/2008/layout/LinedList"/>
    <dgm:cxn modelId="{A7030C57-558E-3049-826C-B37417C44503}" type="presParOf" srcId="{C0A97E35-F4EB-F345-ADF2-6EDD978D33C1}" destId="{24B0991A-5120-954D-A050-375820DDE655}" srcOrd="0" destOrd="0" presId="urn:microsoft.com/office/officeart/2008/layout/LinedList"/>
    <dgm:cxn modelId="{31EA30DE-A21E-AE44-94A5-1BD56DCF2A83}" type="presParOf" srcId="{C0A97E35-F4EB-F345-ADF2-6EDD978D33C1}" destId="{4D12BB57-511A-3B4F-B283-F0CCB88DE7FD}" srcOrd="1" destOrd="0" presId="urn:microsoft.com/office/officeart/2008/layout/LinedList"/>
    <dgm:cxn modelId="{55937D2A-33BF-594A-A843-BE827CDF309F}" type="presParOf" srcId="{4D12BB57-511A-3B4F-B283-F0CCB88DE7FD}" destId="{5A447607-3DE2-9F49-864C-98A30D340614}" srcOrd="0" destOrd="0" presId="urn:microsoft.com/office/officeart/2008/layout/LinedList"/>
    <dgm:cxn modelId="{9FDE9DC4-F679-AA4C-B222-B4A699CEA7B8}" type="presParOf" srcId="{4D12BB57-511A-3B4F-B283-F0CCB88DE7FD}" destId="{A11A1A7E-AE1E-7540-89B3-229BBD489377}" srcOrd="1" destOrd="0" presId="urn:microsoft.com/office/officeart/2008/layout/LinedList"/>
    <dgm:cxn modelId="{C7EEDACA-B005-2D41-BC9A-CB7CA510500D}" type="presParOf" srcId="{A11A1A7E-AE1E-7540-89B3-229BBD489377}" destId="{CDA76F48-A8FD-AD45-A15E-C5EE62C5EB00}" srcOrd="0" destOrd="0" presId="urn:microsoft.com/office/officeart/2008/layout/LinedList"/>
    <dgm:cxn modelId="{07AC9E6E-305F-6743-AC66-9C9E8C88EA2F}" type="presParOf" srcId="{A11A1A7E-AE1E-7540-89B3-229BBD489377}" destId="{99F7F74E-467A-044B-B758-32BA7935545A}" srcOrd="1" destOrd="0" presId="urn:microsoft.com/office/officeart/2008/layout/LinedList"/>
    <dgm:cxn modelId="{23E9F41D-2EBC-404D-BAD5-08AA91ECB39D}" type="presParOf" srcId="{A11A1A7E-AE1E-7540-89B3-229BBD489377}" destId="{72620D0D-FC6B-7540-9880-13DA37F68BA5}" srcOrd="2" destOrd="0" presId="urn:microsoft.com/office/officeart/2008/layout/LinedList"/>
    <dgm:cxn modelId="{4131FA1C-67FC-6049-A570-5EE64FFDDEBA}" type="presParOf" srcId="{4D12BB57-511A-3B4F-B283-F0CCB88DE7FD}" destId="{1431C9ED-2BF3-C846-BDA4-1C09A44A3052}" srcOrd="2" destOrd="0" presId="urn:microsoft.com/office/officeart/2008/layout/LinedList"/>
    <dgm:cxn modelId="{108D6FA6-8AD0-BC47-9931-00FF47182717}" type="presParOf" srcId="{4D12BB57-511A-3B4F-B283-F0CCB88DE7FD}" destId="{9F998DB9-A6EE-2142-8810-95DEAA2796EF}" srcOrd="3" destOrd="0" presId="urn:microsoft.com/office/officeart/2008/layout/LinedList"/>
    <dgm:cxn modelId="{B8B63055-58D4-994E-ACF1-BAA8125D3C81}" type="presParOf" srcId="{1AB1CCF4-55FB-3145-ADAE-C7C9EC81775F}" destId="{5B0D28AB-62CE-3246-985C-28DA8673A617}" srcOrd="4" destOrd="0" presId="urn:microsoft.com/office/officeart/2008/layout/LinedList"/>
    <dgm:cxn modelId="{2A29EF8C-6CA4-C24C-8872-2C8AE0437682}" type="presParOf" srcId="{1AB1CCF4-55FB-3145-ADAE-C7C9EC81775F}" destId="{63B0A23D-6934-5046-88F5-DE594ACC6F6C}" srcOrd="5" destOrd="0" presId="urn:microsoft.com/office/officeart/2008/layout/LinedList"/>
    <dgm:cxn modelId="{EFC795ED-FC76-B34A-AFF3-1640ABE7943D}" type="presParOf" srcId="{63B0A23D-6934-5046-88F5-DE594ACC6F6C}" destId="{BA2A4A15-BCE7-0748-865E-0F46117AB458}" srcOrd="0" destOrd="0" presId="urn:microsoft.com/office/officeart/2008/layout/LinedList"/>
    <dgm:cxn modelId="{A6B7E247-64B3-0C45-8D7E-251BB32879EC}" type="presParOf" srcId="{63B0A23D-6934-5046-88F5-DE594ACC6F6C}" destId="{8A206BBB-4165-FA49-9F3D-46D2040B69B2}" srcOrd="1" destOrd="0" presId="urn:microsoft.com/office/officeart/2008/layout/LinedList"/>
    <dgm:cxn modelId="{296E5895-94BF-F341-8EA2-836448981900}" type="presParOf" srcId="{8A206BBB-4165-FA49-9F3D-46D2040B69B2}" destId="{34489640-7DC0-3240-9A24-5D8434259DB1}" srcOrd="0" destOrd="0" presId="urn:microsoft.com/office/officeart/2008/layout/LinedList"/>
    <dgm:cxn modelId="{AEBB9343-49F3-F842-85E6-B7308CF7883D}" type="presParOf" srcId="{8A206BBB-4165-FA49-9F3D-46D2040B69B2}" destId="{3E8C1D36-41A6-F84C-8E40-1EE106007377}" srcOrd="1" destOrd="0" presId="urn:microsoft.com/office/officeart/2008/layout/LinedList"/>
    <dgm:cxn modelId="{D357A055-2CDE-E347-9219-CEE2D5FA888D}" type="presParOf" srcId="{3E8C1D36-41A6-F84C-8E40-1EE106007377}" destId="{F7BF3F4F-565C-B442-941C-905AD9A0970C}" srcOrd="0" destOrd="0" presId="urn:microsoft.com/office/officeart/2008/layout/LinedList"/>
    <dgm:cxn modelId="{C197A35E-C245-B046-807E-6AC0646234EA}" type="presParOf" srcId="{3E8C1D36-41A6-F84C-8E40-1EE106007377}" destId="{BCBC3FE6-DFE0-6F4F-90E2-F280C02DEA67}" srcOrd="1" destOrd="0" presId="urn:microsoft.com/office/officeart/2008/layout/LinedList"/>
    <dgm:cxn modelId="{37C1C533-34B3-C94F-B149-82ECF3706709}" type="presParOf" srcId="{3E8C1D36-41A6-F84C-8E40-1EE106007377}" destId="{A5EFD94D-4D94-0140-BBA7-C71622B200BE}" srcOrd="2" destOrd="0" presId="urn:microsoft.com/office/officeart/2008/layout/LinedList"/>
    <dgm:cxn modelId="{5926A836-3E77-AD43-9B7D-2FB4EEAC34CC}" type="presParOf" srcId="{8A206BBB-4165-FA49-9F3D-46D2040B69B2}" destId="{AB218A84-2D80-E640-A9CF-272FB524A7E5}" srcOrd="2" destOrd="0" presId="urn:microsoft.com/office/officeart/2008/layout/LinedList"/>
    <dgm:cxn modelId="{1DFBBFDC-53E1-EC41-8F63-2FA51B9D28F7}" type="presParOf" srcId="{8A206BBB-4165-FA49-9F3D-46D2040B69B2}" destId="{35655B8E-7305-204D-A8CF-F0D36AB13C0E}" srcOrd="3" destOrd="0" presId="urn:microsoft.com/office/officeart/2008/layout/LinedList"/>
    <dgm:cxn modelId="{FBC811E9-E8E2-8E46-A5BB-AAB93627F64F}" type="presParOf" srcId="{1AB1CCF4-55FB-3145-ADAE-C7C9EC81775F}" destId="{48948BD4-2454-5C4A-92DD-F88B8A08F0D5}" srcOrd="6" destOrd="0" presId="urn:microsoft.com/office/officeart/2008/layout/LinedList"/>
    <dgm:cxn modelId="{8ABBBD8E-ADD7-7C4A-9C3C-9FE021E2CE0A}" type="presParOf" srcId="{1AB1CCF4-55FB-3145-ADAE-C7C9EC81775F}" destId="{B34C45BA-4B6D-2D43-9FF0-02C61413C8B7}" srcOrd="7" destOrd="0" presId="urn:microsoft.com/office/officeart/2008/layout/LinedList"/>
    <dgm:cxn modelId="{9695D21C-8575-FA45-9993-3DC96CFDA91C}" type="presParOf" srcId="{B34C45BA-4B6D-2D43-9FF0-02C61413C8B7}" destId="{A1E47936-819F-C14E-8DA7-A798F4598FDE}" srcOrd="0" destOrd="0" presId="urn:microsoft.com/office/officeart/2008/layout/LinedList"/>
    <dgm:cxn modelId="{3819B20B-8326-D647-981B-B59E7942F627}" type="presParOf" srcId="{B34C45BA-4B6D-2D43-9FF0-02C61413C8B7}" destId="{59EE48ED-7029-3B46-89B9-00DEE1604FEC}" srcOrd="1" destOrd="0" presId="urn:microsoft.com/office/officeart/2008/layout/LinedList"/>
    <dgm:cxn modelId="{71F20405-AB9C-2F4A-9BDC-370A05BE633B}" type="presParOf" srcId="{59EE48ED-7029-3B46-89B9-00DEE1604FEC}" destId="{4C997A1F-6640-094D-9016-5CD529C59A27}" srcOrd="0" destOrd="0" presId="urn:microsoft.com/office/officeart/2008/layout/LinedList"/>
    <dgm:cxn modelId="{FEFE456B-D50A-8344-98CE-EFFD99881D64}" type="presParOf" srcId="{59EE48ED-7029-3B46-89B9-00DEE1604FEC}" destId="{E42211F0-5717-1343-96FC-67F2F729FB1F}" srcOrd="1" destOrd="0" presId="urn:microsoft.com/office/officeart/2008/layout/LinedList"/>
    <dgm:cxn modelId="{F0387A86-7104-9A4C-BCD8-5E56E660F83F}" type="presParOf" srcId="{E42211F0-5717-1343-96FC-67F2F729FB1F}" destId="{F20DC864-746E-B048-9F0D-5BA3A7A6493E}" srcOrd="0" destOrd="0" presId="urn:microsoft.com/office/officeart/2008/layout/LinedList"/>
    <dgm:cxn modelId="{AEAA093A-EEBE-5F44-A78C-7379A9E2965C}" type="presParOf" srcId="{E42211F0-5717-1343-96FC-67F2F729FB1F}" destId="{D69BE3F8-089D-6C42-8293-8ABD7BA256A2}" srcOrd="1" destOrd="0" presId="urn:microsoft.com/office/officeart/2008/layout/LinedList"/>
    <dgm:cxn modelId="{4022E0F1-2DD5-284F-891F-A08A3DA99E12}" type="presParOf" srcId="{E42211F0-5717-1343-96FC-67F2F729FB1F}" destId="{7018EB5A-AA93-FA46-86CF-0BF01E8309D2}" srcOrd="2" destOrd="0" presId="urn:microsoft.com/office/officeart/2008/layout/LinedList"/>
    <dgm:cxn modelId="{BB8AC797-F013-454D-A523-98151428FD80}" type="presParOf" srcId="{59EE48ED-7029-3B46-89B9-00DEE1604FEC}" destId="{FBC219EF-2FC8-6142-A2D0-A8EE68D16E53}" srcOrd="2" destOrd="0" presId="urn:microsoft.com/office/officeart/2008/layout/LinedList"/>
    <dgm:cxn modelId="{5047577B-CB6D-2E45-8CC7-7ACDE76BC9D6}" type="presParOf" srcId="{59EE48ED-7029-3B46-89B9-00DEE1604FEC}" destId="{A43D552A-219A-3740-98BC-0485BFAA3BC8}" srcOrd="3" destOrd="0" presId="urn:microsoft.com/office/officeart/2008/layout/LinedList"/>
    <dgm:cxn modelId="{D973F444-32EC-4B4E-B54D-BF54D727EBB3}" type="presParOf" srcId="{1AB1CCF4-55FB-3145-ADAE-C7C9EC81775F}" destId="{6D6A3950-F6C0-6949-BE9A-0A2B7BCCADAE}" srcOrd="8" destOrd="0" presId="urn:microsoft.com/office/officeart/2008/layout/LinedList"/>
    <dgm:cxn modelId="{AD480E9D-D44D-4445-AEC1-A6E610BC425A}" type="presParOf" srcId="{1AB1CCF4-55FB-3145-ADAE-C7C9EC81775F}" destId="{7CDD9292-81FC-EE4F-B20F-91C7608A421D}" srcOrd="9" destOrd="0" presId="urn:microsoft.com/office/officeart/2008/layout/LinedList"/>
    <dgm:cxn modelId="{3B485DB0-B45B-A140-A93D-B8C8C88971BD}" type="presParOf" srcId="{7CDD9292-81FC-EE4F-B20F-91C7608A421D}" destId="{94A15F8C-DC8C-6A42-BE54-B2BE197EB6D0}" srcOrd="0" destOrd="0" presId="urn:microsoft.com/office/officeart/2008/layout/LinedList"/>
    <dgm:cxn modelId="{A65AE3BE-D27C-5E44-AE15-3FFCCCA75851}" type="presParOf" srcId="{7CDD9292-81FC-EE4F-B20F-91C7608A421D}" destId="{C1704BCE-E273-A540-B2B1-FEE502555E38}" srcOrd="1" destOrd="0" presId="urn:microsoft.com/office/officeart/2008/layout/LinedList"/>
    <dgm:cxn modelId="{A0E801CF-C028-3C4B-826A-DC044DF0AE30}" type="presParOf" srcId="{C1704BCE-E273-A540-B2B1-FEE502555E38}" destId="{415692FE-5D91-3344-980A-CC33C42DAC11}" srcOrd="0" destOrd="0" presId="urn:microsoft.com/office/officeart/2008/layout/LinedList"/>
    <dgm:cxn modelId="{B8A3AA4D-2EF0-584C-A913-610B0B8706FB}" type="presParOf" srcId="{C1704BCE-E273-A540-B2B1-FEE502555E38}" destId="{CE0565DF-F29D-954F-AC88-9EED44B35BED}" srcOrd="1" destOrd="0" presId="urn:microsoft.com/office/officeart/2008/layout/LinedList"/>
    <dgm:cxn modelId="{A14E0D49-CE3F-CF44-B0BC-65F3EEEF3911}" type="presParOf" srcId="{CE0565DF-F29D-954F-AC88-9EED44B35BED}" destId="{E867BC97-8E7E-2A41-99EB-8C6CD438A109}" srcOrd="0" destOrd="0" presId="urn:microsoft.com/office/officeart/2008/layout/LinedList"/>
    <dgm:cxn modelId="{8754A21D-85FC-7849-A554-2B7E9FE1F37A}" type="presParOf" srcId="{CE0565DF-F29D-954F-AC88-9EED44B35BED}" destId="{C6A9B4AD-82F5-4A44-8ADC-8D3858677303}" srcOrd="1" destOrd="0" presId="urn:microsoft.com/office/officeart/2008/layout/LinedList"/>
    <dgm:cxn modelId="{94C8A694-11B4-8E4F-8BBB-4B6D035E16F4}" type="presParOf" srcId="{CE0565DF-F29D-954F-AC88-9EED44B35BED}" destId="{4D1669BB-134E-284A-957F-D00270B5865A}" srcOrd="2" destOrd="0" presId="urn:microsoft.com/office/officeart/2008/layout/LinedList"/>
    <dgm:cxn modelId="{F7AAF2FC-AEB7-374E-B112-0260E98EB88A}" type="presParOf" srcId="{C1704BCE-E273-A540-B2B1-FEE502555E38}" destId="{B2525A97-31CF-D44F-986D-DD89F2B05D6A}" srcOrd="2" destOrd="0" presId="urn:microsoft.com/office/officeart/2008/layout/LinedList"/>
    <dgm:cxn modelId="{F8620BC6-1F8D-A345-9943-E0238D870AC4}" type="presParOf" srcId="{C1704BCE-E273-A540-B2B1-FEE502555E38}" destId="{AF84FB94-71B0-394F-82DB-5FE228703947}" srcOrd="3" destOrd="0" presId="urn:microsoft.com/office/officeart/2008/layout/LinedList"/>
    <dgm:cxn modelId="{6C45273F-9887-F64C-B653-528A9139958C}" type="presParOf" srcId="{1AB1CCF4-55FB-3145-ADAE-C7C9EC81775F}" destId="{06BA2D99-96D6-344D-B3DB-7974815BBE7C}" srcOrd="10" destOrd="0" presId="urn:microsoft.com/office/officeart/2008/layout/LinedList"/>
    <dgm:cxn modelId="{5D01701E-0899-A445-893D-9E4F1AA9439F}" type="presParOf" srcId="{1AB1CCF4-55FB-3145-ADAE-C7C9EC81775F}" destId="{9CBFE3A5-94DA-0749-B9C3-AA89DD45A0F5}" srcOrd="11" destOrd="0" presId="urn:microsoft.com/office/officeart/2008/layout/LinedList"/>
    <dgm:cxn modelId="{0224A86C-0F83-1F41-AEAD-4C6C15F2C0A9}" type="presParOf" srcId="{9CBFE3A5-94DA-0749-B9C3-AA89DD45A0F5}" destId="{E671F102-CCE7-E64D-B884-0A2360B9AFBE}" srcOrd="0" destOrd="0" presId="urn:microsoft.com/office/officeart/2008/layout/LinedList"/>
    <dgm:cxn modelId="{F53C1D46-59EE-A04C-959E-F6063B473BC0}" type="presParOf" srcId="{9CBFE3A5-94DA-0749-B9C3-AA89DD45A0F5}" destId="{F7FF33E9-5097-274E-8932-936E2DF3C516}" srcOrd="1" destOrd="0" presId="urn:microsoft.com/office/officeart/2008/layout/LinedList"/>
    <dgm:cxn modelId="{E12E3F8D-C46B-0545-8908-F1FBDADE344E}" type="presParOf" srcId="{F7FF33E9-5097-274E-8932-936E2DF3C516}" destId="{1D536701-8ADD-7F46-80AC-6CA50604A054}" srcOrd="0" destOrd="0" presId="urn:microsoft.com/office/officeart/2008/layout/LinedList"/>
    <dgm:cxn modelId="{F05CD986-6928-DA45-B95E-A97D07D3600B}" type="presParOf" srcId="{F7FF33E9-5097-274E-8932-936E2DF3C516}" destId="{00163CAC-D808-0748-92D2-B21FF60E1BEB}" srcOrd="1" destOrd="0" presId="urn:microsoft.com/office/officeart/2008/layout/LinedList"/>
    <dgm:cxn modelId="{982B5199-43BA-2948-942C-CB69ABF5168D}" type="presParOf" srcId="{00163CAC-D808-0748-92D2-B21FF60E1BEB}" destId="{14D9B27A-872D-B448-B13B-389ED61ABA40}" srcOrd="0" destOrd="0" presId="urn:microsoft.com/office/officeart/2008/layout/LinedList"/>
    <dgm:cxn modelId="{2619D0F6-6C12-6548-B036-30B52E87174B}" type="presParOf" srcId="{00163CAC-D808-0748-92D2-B21FF60E1BEB}" destId="{6908C57B-C1BB-5D4D-B49A-39ECADDF7074}" srcOrd="1" destOrd="0" presId="urn:microsoft.com/office/officeart/2008/layout/LinedList"/>
    <dgm:cxn modelId="{84C9BF75-2961-4443-AA54-EED7CF9A20CA}" type="presParOf" srcId="{00163CAC-D808-0748-92D2-B21FF60E1BEB}" destId="{99EE754E-9B08-2549-AAF6-E4F514971ECE}" srcOrd="2" destOrd="0" presId="urn:microsoft.com/office/officeart/2008/layout/LinedList"/>
    <dgm:cxn modelId="{CCB682B6-B9B2-2646-8655-5AFA9B7D8AAB}" type="presParOf" srcId="{F7FF33E9-5097-274E-8932-936E2DF3C516}" destId="{F1225D5E-B598-7348-A171-39F6806B7D56}" srcOrd="2" destOrd="0" presId="urn:microsoft.com/office/officeart/2008/layout/LinedList"/>
    <dgm:cxn modelId="{790E73AD-1E98-FB46-84D7-5333080F1B73}" type="presParOf" srcId="{F7FF33E9-5097-274E-8932-936E2DF3C516}" destId="{9A42C76D-1CA2-3943-8414-F42BCB0C74EC}" srcOrd="3" destOrd="0" presId="urn:microsoft.com/office/officeart/2008/layout/LinedList"/>
    <dgm:cxn modelId="{939D0927-BE01-BB4F-9D1D-82F0B274ABDF}" type="presParOf" srcId="{1AB1CCF4-55FB-3145-ADAE-C7C9EC81775F}" destId="{D17A2FAC-F7A4-3E46-99C4-5319E7B2BAB5}" srcOrd="12" destOrd="0" presId="urn:microsoft.com/office/officeart/2008/layout/LinedList"/>
    <dgm:cxn modelId="{28A353A7-F9DE-9B48-8815-0B782E36ADF6}" type="presParOf" srcId="{1AB1CCF4-55FB-3145-ADAE-C7C9EC81775F}" destId="{69DB214D-6DC3-3046-ADFB-074AFC8EECA5}" srcOrd="13" destOrd="0" presId="urn:microsoft.com/office/officeart/2008/layout/LinedList"/>
    <dgm:cxn modelId="{035041AD-A956-C04B-872A-1E2E98FBAE57}" type="presParOf" srcId="{69DB214D-6DC3-3046-ADFB-074AFC8EECA5}" destId="{F52461B2-4A45-EA49-9767-A523A33AEBEC}" srcOrd="0" destOrd="0" presId="urn:microsoft.com/office/officeart/2008/layout/LinedList"/>
    <dgm:cxn modelId="{68BD30A2-9DB2-7643-A136-AD4E492CC491}" type="presParOf" srcId="{69DB214D-6DC3-3046-ADFB-074AFC8EECA5}" destId="{E8623F8B-CBB1-864A-AFF8-6F597C5FBCD5}" srcOrd="1" destOrd="0" presId="urn:microsoft.com/office/officeart/2008/layout/LinedList"/>
    <dgm:cxn modelId="{EA939698-310F-0742-BDB3-D22C03267E6A}" type="presParOf" srcId="{E8623F8B-CBB1-864A-AFF8-6F597C5FBCD5}" destId="{0A7878FF-0C7E-2F4A-B314-30A0965F5C8F}" srcOrd="0" destOrd="0" presId="urn:microsoft.com/office/officeart/2008/layout/LinedList"/>
    <dgm:cxn modelId="{41F1F4C8-EBE1-5941-9902-68654DB458C2}" type="presParOf" srcId="{E8623F8B-CBB1-864A-AFF8-6F597C5FBCD5}" destId="{235DFE93-E349-F143-A2D0-4FACCDE2493D}" srcOrd="1" destOrd="0" presId="urn:microsoft.com/office/officeart/2008/layout/LinedList"/>
    <dgm:cxn modelId="{2166B818-8938-C244-BE12-49208EAE0688}" type="presParOf" srcId="{235DFE93-E349-F143-A2D0-4FACCDE2493D}" destId="{9BF44BDB-2363-0A48-9C52-1E1C05D87E92}" srcOrd="0" destOrd="0" presId="urn:microsoft.com/office/officeart/2008/layout/LinedList"/>
    <dgm:cxn modelId="{34FCF17E-A6F0-7C4F-AC1F-0DE0DE159915}" type="presParOf" srcId="{235DFE93-E349-F143-A2D0-4FACCDE2493D}" destId="{AED6339D-BF83-4341-82B6-8BA35CAC3891}" srcOrd="1" destOrd="0" presId="urn:microsoft.com/office/officeart/2008/layout/LinedList"/>
    <dgm:cxn modelId="{C82A2C3F-4C9D-5444-AFCC-7D3489A5E2B4}" type="presParOf" srcId="{235DFE93-E349-F143-A2D0-4FACCDE2493D}" destId="{988D0075-537D-9348-A0A9-ADFB1E2965FA}" srcOrd="2" destOrd="0" presId="urn:microsoft.com/office/officeart/2008/layout/LinedList"/>
    <dgm:cxn modelId="{F3EFF740-B479-AA4C-BA1F-B007139146A2}" type="presParOf" srcId="{E8623F8B-CBB1-864A-AFF8-6F597C5FBCD5}" destId="{406D2D84-CF9F-3043-A3CB-4B1004CE5722}" srcOrd="2" destOrd="0" presId="urn:microsoft.com/office/officeart/2008/layout/LinedList"/>
    <dgm:cxn modelId="{5C13E1A2-D4C4-B04C-A989-C5DD1F297C22}" type="presParOf" srcId="{E8623F8B-CBB1-864A-AFF8-6F597C5FBCD5}" destId="{10A9C821-C0B1-7644-A989-6E393B72337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260F1-676A-48EF-A126-61E803029865}" type="doc">
      <dgm:prSet loTypeId="urn:microsoft.com/office/officeart/2008/layout/LinedList" loCatId="list" qsTypeId="urn:microsoft.com/office/officeart/2005/8/quickstyle/simple4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DDACE45F-577D-4850-BB36-78D5FDC7297C}">
      <dgm:prSet/>
      <dgm:spPr/>
      <dgm:t>
        <a:bodyPr/>
        <a:lstStyle/>
        <a:p>
          <a:r>
            <a:rPr lang="en-US" b="1" i="0"/>
            <a:t>NiFi:</a:t>
          </a:r>
          <a:r>
            <a:rPr lang="en-US" b="0" i="0"/>
            <a:t> </a:t>
          </a:r>
          <a:endParaRPr lang="en-US"/>
        </a:p>
      </dgm:t>
    </dgm:pt>
    <dgm:pt modelId="{FCB0326A-5D4C-4E13-8C77-C1DDC39B063F}" type="parTrans" cxnId="{19077806-87F7-4C58-B659-DE725901DA41}">
      <dgm:prSet/>
      <dgm:spPr/>
      <dgm:t>
        <a:bodyPr/>
        <a:lstStyle/>
        <a:p>
          <a:endParaRPr lang="en-US"/>
        </a:p>
      </dgm:t>
    </dgm:pt>
    <dgm:pt modelId="{BDDF1E37-2B6C-429B-95BF-D8C0DB6D31AF}" type="sibTrans" cxnId="{19077806-87F7-4C58-B659-DE725901DA41}">
      <dgm:prSet/>
      <dgm:spPr/>
      <dgm:t>
        <a:bodyPr/>
        <a:lstStyle/>
        <a:p>
          <a:endParaRPr lang="en-US"/>
        </a:p>
      </dgm:t>
    </dgm:pt>
    <dgm:pt modelId="{2ADD9946-E362-476F-B47C-C87C43D9940C}">
      <dgm:prSet/>
      <dgm:spPr/>
      <dgm:t>
        <a:bodyPr/>
        <a:lstStyle/>
        <a:p>
          <a:r>
            <a:rPr lang="en-US" b="0" i="0"/>
            <a:t>Uniformly gathers data from diverse medical devices.</a:t>
          </a:r>
          <a:endParaRPr lang="en-US"/>
        </a:p>
      </dgm:t>
    </dgm:pt>
    <dgm:pt modelId="{9867663B-A119-4B3B-B0BF-834CCDF43093}" type="parTrans" cxnId="{0BFF98A0-E62F-435B-8901-E6C72A7BB93E}">
      <dgm:prSet/>
      <dgm:spPr/>
      <dgm:t>
        <a:bodyPr/>
        <a:lstStyle/>
        <a:p>
          <a:endParaRPr lang="en-US"/>
        </a:p>
      </dgm:t>
    </dgm:pt>
    <dgm:pt modelId="{3C720D13-9F6C-4847-8872-CBF31B26D4AF}" type="sibTrans" cxnId="{0BFF98A0-E62F-435B-8901-E6C72A7BB93E}">
      <dgm:prSet/>
      <dgm:spPr/>
      <dgm:t>
        <a:bodyPr/>
        <a:lstStyle/>
        <a:p>
          <a:endParaRPr lang="en-US"/>
        </a:p>
      </dgm:t>
    </dgm:pt>
    <dgm:pt modelId="{B397B1E7-7146-4BB5-87A2-EC6093AD0A97}">
      <dgm:prSet/>
      <dgm:spPr/>
      <dgm:t>
        <a:bodyPr/>
        <a:lstStyle/>
        <a:p>
          <a:r>
            <a:rPr lang="en-US" b="1" i="0"/>
            <a:t>Kafka:</a:t>
          </a:r>
          <a:r>
            <a:rPr lang="en-US" b="0" i="0"/>
            <a:t> </a:t>
          </a:r>
          <a:endParaRPr lang="en-US"/>
        </a:p>
      </dgm:t>
    </dgm:pt>
    <dgm:pt modelId="{54E96B70-076A-4F7C-B1C9-A21B539866FD}" type="parTrans" cxnId="{A55A9737-883C-4226-85AB-F63E8BF92ACE}">
      <dgm:prSet/>
      <dgm:spPr/>
      <dgm:t>
        <a:bodyPr/>
        <a:lstStyle/>
        <a:p>
          <a:endParaRPr lang="en-US"/>
        </a:p>
      </dgm:t>
    </dgm:pt>
    <dgm:pt modelId="{E2C4EBCB-1E16-4B83-BC2F-127D358C8018}" type="sibTrans" cxnId="{A55A9737-883C-4226-85AB-F63E8BF92ACE}">
      <dgm:prSet/>
      <dgm:spPr/>
      <dgm:t>
        <a:bodyPr/>
        <a:lstStyle/>
        <a:p>
          <a:endParaRPr lang="en-US"/>
        </a:p>
      </dgm:t>
    </dgm:pt>
    <dgm:pt modelId="{93666DD5-F373-40F4-97A7-BDA1BB72B889}">
      <dgm:prSet/>
      <dgm:spPr/>
      <dgm:t>
        <a:bodyPr/>
        <a:lstStyle/>
        <a:p>
          <a:r>
            <a:rPr lang="en-US" b="0" i="0"/>
            <a:t>Systematically categorizes data for downstream processing.</a:t>
          </a:r>
          <a:endParaRPr lang="en-US"/>
        </a:p>
      </dgm:t>
    </dgm:pt>
    <dgm:pt modelId="{57DF364A-A3B0-4960-B869-D516E249CA6A}" type="parTrans" cxnId="{FE8D836C-CD06-488C-8516-40E455B6F05F}">
      <dgm:prSet/>
      <dgm:spPr/>
      <dgm:t>
        <a:bodyPr/>
        <a:lstStyle/>
        <a:p>
          <a:endParaRPr lang="en-US"/>
        </a:p>
      </dgm:t>
    </dgm:pt>
    <dgm:pt modelId="{354D7E30-89E6-4F40-9488-2CEDB4F26877}" type="sibTrans" cxnId="{FE8D836C-CD06-488C-8516-40E455B6F05F}">
      <dgm:prSet/>
      <dgm:spPr/>
      <dgm:t>
        <a:bodyPr/>
        <a:lstStyle/>
        <a:p>
          <a:endParaRPr lang="en-US"/>
        </a:p>
      </dgm:t>
    </dgm:pt>
    <dgm:pt modelId="{6BD5ADE4-497C-4AE8-AE47-9CAE09A9C8C8}">
      <dgm:prSet/>
      <dgm:spPr/>
      <dgm:t>
        <a:bodyPr/>
        <a:lstStyle/>
        <a:p>
          <a:r>
            <a:rPr lang="en-US" b="1" i="0"/>
            <a:t>Spark:</a:t>
          </a:r>
          <a:r>
            <a:rPr lang="en-US" b="0" i="0"/>
            <a:t> </a:t>
          </a:r>
          <a:endParaRPr lang="en-US"/>
        </a:p>
      </dgm:t>
    </dgm:pt>
    <dgm:pt modelId="{517781FA-9CBC-461E-8AAF-70265E4814FF}" type="parTrans" cxnId="{AB4F5524-0A04-4261-B14E-D89A13688034}">
      <dgm:prSet/>
      <dgm:spPr/>
      <dgm:t>
        <a:bodyPr/>
        <a:lstStyle/>
        <a:p>
          <a:endParaRPr lang="en-US"/>
        </a:p>
      </dgm:t>
    </dgm:pt>
    <dgm:pt modelId="{BACDE0AB-7AA3-4F5E-9829-6FF8785C8A15}" type="sibTrans" cxnId="{AB4F5524-0A04-4261-B14E-D89A13688034}">
      <dgm:prSet/>
      <dgm:spPr/>
      <dgm:t>
        <a:bodyPr/>
        <a:lstStyle/>
        <a:p>
          <a:endParaRPr lang="en-US"/>
        </a:p>
      </dgm:t>
    </dgm:pt>
    <dgm:pt modelId="{65C370E7-1863-4ADF-AD36-E8E1F9BD9407}">
      <dgm:prSet/>
      <dgm:spPr/>
      <dgm:t>
        <a:bodyPr/>
        <a:lstStyle/>
        <a:p>
          <a:r>
            <a:rPr lang="en-US" b="0" i="0"/>
            <a:t>Real-time analysis of vitals, triggering alerts for abnormalities.</a:t>
          </a:r>
          <a:endParaRPr lang="en-US"/>
        </a:p>
      </dgm:t>
    </dgm:pt>
    <dgm:pt modelId="{7789E48D-7006-4584-8966-87D679F779A8}" type="parTrans" cxnId="{43483483-8204-4510-B45A-A6E3F6051C4E}">
      <dgm:prSet/>
      <dgm:spPr/>
      <dgm:t>
        <a:bodyPr/>
        <a:lstStyle/>
        <a:p>
          <a:endParaRPr lang="en-US"/>
        </a:p>
      </dgm:t>
    </dgm:pt>
    <dgm:pt modelId="{A103DFCF-8D60-4D33-B375-1CAD374E385D}" type="sibTrans" cxnId="{43483483-8204-4510-B45A-A6E3F6051C4E}">
      <dgm:prSet/>
      <dgm:spPr/>
      <dgm:t>
        <a:bodyPr/>
        <a:lstStyle/>
        <a:p>
          <a:endParaRPr lang="en-US"/>
        </a:p>
      </dgm:t>
    </dgm:pt>
    <dgm:pt modelId="{FE598174-AE0D-433D-9AEB-A46FE86FAFA5}">
      <dgm:prSet/>
      <dgm:spPr/>
      <dgm:t>
        <a:bodyPr/>
        <a:lstStyle/>
        <a:p>
          <a:r>
            <a:rPr lang="en-US" b="1" i="0"/>
            <a:t>HBase:</a:t>
          </a:r>
          <a:r>
            <a:rPr lang="en-US" b="0" i="0"/>
            <a:t> </a:t>
          </a:r>
          <a:endParaRPr lang="en-US"/>
        </a:p>
      </dgm:t>
    </dgm:pt>
    <dgm:pt modelId="{890E39C4-5BC7-4A90-A5E0-C596C51CAAF1}" type="parTrans" cxnId="{25C308EC-3CAC-4F13-B008-947CAB5AD9BC}">
      <dgm:prSet/>
      <dgm:spPr/>
      <dgm:t>
        <a:bodyPr/>
        <a:lstStyle/>
        <a:p>
          <a:endParaRPr lang="en-US"/>
        </a:p>
      </dgm:t>
    </dgm:pt>
    <dgm:pt modelId="{65A6D34F-71F3-42A1-B37D-262DA475CB6C}" type="sibTrans" cxnId="{25C308EC-3CAC-4F13-B008-947CAB5AD9BC}">
      <dgm:prSet/>
      <dgm:spPr/>
      <dgm:t>
        <a:bodyPr/>
        <a:lstStyle/>
        <a:p>
          <a:endParaRPr lang="en-US"/>
        </a:p>
      </dgm:t>
    </dgm:pt>
    <dgm:pt modelId="{1184C2C8-4390-48D2-9AFC-2A9D825D950A}">
      <dgm:prSet/>
      <dgm:spPr/>
      <dgm:t>
        <a:bodyPr/>
        <a:lstStyle/>
        <a:p>
          <a:r>
            <a:rPr lang="en-US" b="0" i="0"/>
            <a:t>Facilitates quick retrieval of recent health metrics.</a:t>
          </a:r>
          <a:endParaRPr lang="en-US"/>
        </a:p>
      </dgm:t>
    </dgm:pt>
    <dgm:pt modelId="{A3E2E9FF-FCB9-40E5-BA68-DB2F170BA1A8}" type="parTrans" cxnId="{958F0C19-505C-4C5D-9726-2771ECEF8FD7}">
      <dgm:prSet/>
      <dgm:spPr/>
      <dgm:t>
        <a:bodyPr/>
        <a:lstStyle/>
        <a:p>
          <a:endParaRPr lang="en-US"/>
        </a:p>
      </dgm:t>
    </dgm:pt>
    <dgm:pt modelId="{1702E86D-6861-4304-B2E2-65A5B550481F}" type="sibTrans" cxnId="{958F0C19-505C-4C5D-9726-2771ECEF8FD7}">
      <dgm:prSet/>
      <dgm:spPr/>
      <dgm:t>
        <a:bodyPr/>
        <a:lstStyle/>
        <a:p>
          <a:endParaRPr lang="en-US"/>
        </a:p>
      </dgm:t>
    </dgm:pt>
    <dgm:pt modelId="{5AC2C0C8-AD36-4543-A109-2EE33F41966D}">
      <dgm:prSet/>
      <dgm:spPr/>
      <dgm:t>
        <a:bodyPr/>
        <a:lstStyle/>
        <a:p>
          <a:r>
            <a:rPr lang="en-US" b="1" i="0"/>
            <a:t>Hive:</a:t>
          </a:r>
          <a:r>
            <a:rPr lang="en-US" b="0" i="0"/>
            <a:t> </a:t>
          </a:r>
          <a:endParaRPr lang="en-US"/>
        </a:p>
      </dgm:t>
    </dgm:pt>
    <dgm:pt modelId="{4A275DA9-DC71-42C3-8CAB-B5F655B3A331}" type="parTrans" cxnId="{06068526-808D-4070-BC95-CFB760FD2193}">
      <dgm:prSet/>
      <dgm:spPr/>
      <dgm:t>
        <a:bodyPr/>
        <a:lstStyle/>
        <a:p>
          <a:endParaRPr lang="en-US"/>
        </a:p>
      </dgm:t>
    </dgm:pt>
    <dgm:pt modelId="{6BDEF29E-614D-4CCD-8C3F-F0AEC178B3A6}" type="sibTrans" cxnId="{06068526-808D-4070-BC95-CFB760FD2193}">
      <dgm:prSet/>
      <dgm:spPr/>
      <dgm:t>
        <a:bodyPr/>
        <a:lstStyle/>
        <a:p>
          <a:endParaRPr lang="en-US"/>
        </a:p>
      </dgm:t>
    </dgm:pt>
    <dgm:pt modelId="{492B7F46-F779-4F20-96CD-0B93AC3BC377}">
      <dgm:prSet/>
      <dgm:spPr/>
      <dgm:t>
        <a:bodyPr/>
        <a:lstStyle/>
        <a:p>
          <a:r>
            <a:rPr lang="en-US" b="0" i="0"/>
            <a:t>Allows in-depth access to a patient's historical health records.</a:t>
          </a:r>
          <a:endParaRPr lang="en-US"/>
        </a:p>
      </dgm:t>
    </dgm:pt>
    <dgm:pt modelId="{F9CB51F3-AF05-4868-8D72-444627F35092}" type="parTrans" cxnId="{84CAA5FD-6BB8-42D1-957D-DD2E1FCF13E4}">
      <dgm:prSet/>
      <dgm:spPr/>
      <dgm:t>
        <a:bodyPr/>
        <a:lstStyle/>
        <a:p>
          <a:endParaRPr lang="en-US"/>
        </a:p>
      </dgm:t>
    </dgm:pt>
    <dgm:pt modelId="{846A72E7-5BE8-4714-A7F3-E875D2117B0E}" type="sibTrans" cxnId="{84CAA5FD-6BB8-42D1-957D-DD2E1FCF13E4}">
      <dgm:prSet/>
      <dgm:spPr/>
      <dgm:t>
        <a:bodyPr/>
        <a:lstStyle/>
        <a:p>
          <a:endParaRPr lang="en-US"/>
        </a:p>
      </dgm:t>
    </dgm:pt>
    <dgm:pt modelId="{3946D1C6-097D-428C-A1B0-45269E916D5C}">
      <dgm:prSet/>
      <dgm:spPr/>
      <dgm:t>
        <a:bodyPr/>
        <a:lstStyle/>
        <a:p>
          <a:r>
            <a:rPr lang="en-US" b="1" i="0"/>
            <a:t>Solr:</a:t>
          </a:r>
          <a:r>
            <a:rPr lang="en-US" b="0" i="0"/>
            <a:t> </a:t>
          </a:r>
          <a:endParaRPr lang="en-US"/>
        </a:p>
      </dgm:t>
    </dgm:pt>
    <dgm:pt modelId="{8EEE366C-50C9-4046-AFD3-B8F72E281D61}" type="parTrans" cxnId="{4C5FF791-6C50-4A99-882A-3997E6740ABA}">
      <dgm:prSet/>
      <dgm:spPr/>
      <dgm:t>
        <a:bodyPr/>
        <a:lstStyle/>
        <a:p>
          <a:endParaRPr lang="en-US"/>
        </a:p>
      </dgm:t>
    </dgm:pt>
    <dgm:pt modelId="{54E475D4-6A3F-449D-A4D1-DB84EC44BFA5}" type="sibTrans" cxnId="{4C5FF791-6C50-4A99-882A-3997E6740ABA}">
      <dgm:prSet/>
      <dgm:spPr/>
      <dgm:t>
        <a:bodyPr/>
        <a:lstStyle/>
        <a:p>
          <a:endParaRPr lang="en-US"/>
        </a:p>
      </dgm:t>
    </dgm:pt>
    <dgm:pt modelId="{49233383-0A51-4003-B41F-08975C2ECB2F}">
      <dgm:prSet/>
      <dgm:spPr/>
      <dgm:t>
        <a:bodyPr/>
        <a:lstStyle/>
        <a:p>
          <a:r>
            <a:rPr lang="en-US" b="0" i="0"/>
            <a:t>Ensures professionals can swiftly find relevant patient records.</a:t>
          </a:r>
          <a:endParaRPr lang="en-US"/>
        </a:p>
      </dgm:t>
    </dgm:pt>
    <dgm:pt modelId="{B1FF7D85-5081-46B0-A1E6-B8140BBBCE55}" type="parTrans" cxnId="{DCC64A6B-83BC-4B86-AACE-666E931C0203}">
      <dgm:prSet/>
      <dgm:spPr/>
      <dgm:t>
        <a:bodyPr/>
        <a:lstStyle/>
        <a:p>
          <a:endParaRPr lang="en-US"/>
        </a:p>
      </dgm:t>
    </dgm:pt>
    <dgm:pt modelId="{0D64E95E-6F27-472E-B520-14E9E136B472}" type="sibTrans" cxnId="{DCC64A6B-83BC-4B86-AACE-666E931C0203}">
      <dgm:prSet/>
      <dgm:spPr/>
      <dgm:t>
        <a:bodyPr/>
        <a:lstStyle/>
        <a:p>
          <a:endParaRPr lang="en-US"/>
        </a:p>
      </dgm:t>
    </dgm:pt>
    <dgm:pt modelId="{52F6FF13-E049-4E4A-83CE-10553150C669}">
      <dgm:prSet/>
      <dgm:spPr/>
      <dgm:t>
        <a:bodyPr/>
        <a:lstStyle/>
        <a:p>
          <a:r>
            <a:rPr lang="en-US" b="1" i="0"/>
            <a:t>HDFS:</a:t>
          </a:r>
          <a:r>
            <a:rPr lang="en-US" b="0" i="0"/>
            <a:t> </a:t>
          </a:r>
          <a:endParaRPr lang="en-US"/>
        </a:p>
      </dgm:t>
    </dgm:pt>
    <dgm:pt modelId="{67A0A05D-BB5D-4E00-B6E1-84590692F71C}" type="parTrans" cxnId="{401ED536-A85F-40F0-86E0-7B15C7193008}">
      <dgm:prSet/>
      <dgm:spPr/>
      <dgm:t>
        <a:bodyPr/>
        <a:lstStyle/>
        <a:p>
          <a:endParaRPr lang="en-US"/>
        </a:p>
      </dgm:t>
    </dgm:pt>
    <dgm:pt modelId="{BFB24C10-B914-464A-8EF0-424926A1B7CC}" type="sibTrans" cxnId="{401ED536-A85F-40F0-86E0-7B15C7193008}">
      <dgm:prSet/>
      <dgm:spPr/>
      <dgm:t>
        <a:bodyPr/>
        <a:lstStyle/>
        <a:p>
          <a:endParaRPr lang="en-US"/>
        </a:p>
      </dgm:t>
    </dgm:pt>
    <dgm:pt modelId="{840840D2-99AE-4B53-BCE7-8A889A64B69B}">
      <dgm:prSet/>
      <dgm:spPr/>
      <dgm:t>
        <a:bodyPr/>
        <a:lstStyle/>
        <a:p>
          <a:r>
            <a:rPr lang="en-US" b="0" i="0"/>
            <a:t>Supports retrospective studies by safeguarding all patient data.</a:t>
          </a:r>
          <a:endParaRPr lang="en-US"/>
        </a:p>
      </dgm:t>
    </dgm:pt>
    <dgm:pt modelId="{74AAD05B-77A4-4EF4-B184-578019D208FF}" type="parTrans" cxnId="{C516D652-21B4-430C-AC84-84DF4B77AF49}">
      <dgm:prSet/>
      <dgm:spPr/>
      <dgm:t>
        <a:bodyPr/>
        <a:lstStyle/>
        <a:p>
          <a:endParaRPr lang="en-US"/>
        </a:p>
      </dgm:t>
    </dgm:pt>
    <dgm:pt modelId="{75BB919B-7725-4C3C-A6E5-8DABC0C1CB87}" type="sibTrans" cxnId="{C516D652-21B4-430C-AC84-84DF4B77AF49}">
      <dgm:prSet/>
      <dgm:spPr/>
      <dgm:t>
        <a:bodyPr/>
        <a:lstStyle/>
        <a:p>
          <a:endParaRPr lang="en-US"/>
        </a:p>
      </dgm:t>
    </dgm:pt>
    <dgm:pt modelId="{A24E8E7D-BC91-4C44-BAE4-4CC8F2AD8635}" type="pres">
      <dgm:prSet presAssocID="{6B9260F1-676A-48EF-A126-61E803029865}" presName="vert0" presStyleCnt="0">
        <dgm:presLayoutVars>
          <dgm:dir/>
          <dgm:animOne val="branch"/>
          <dgm:animLvl val="lvl"/>
        </dgm:presLayoutVars>
      </dgm:prSet>
      <dgm:spPr/>
    </dgm:pt>
    <dgm:pt modelId="{09B341C6-B188-ED4F-96AB-75E9447FC262}" type="pres">
      <dgm:prSet presAssocID="{DDACE45F-577D-4850-BB36-78D5FDC7297C}" presName="thickLine" presStyleLbl="alignNode1" presStyleIdx="0" presStyleCnt="7"/>
      <dgm:spPr/>
    </dgm:pt>
    <dgm:pt modelId="{9F45E967-936C-9540-A42A-0071BED5F6DB}" type="pres">
      <dgm:prSet presAssocID="{DDACE45F-577D-4850-BB36-78D5FDC7297C}" presName="horz1" presStyleCnt="0"/>
      <dgm:spPr/>
    </dgm:pt>
    <dgm:pt modelId="{E353C828-3DF1-C847-9DA7-863F5DDC49E7}" type="pres">
      <dgm:prSet presAssocID="{DDACE45F-577D-4850-BB36-78D5FDC7297C}" presName="tx1" presStyleLbl="revTx" presStyleIdx="0" presStyleCnt="14"/>
      <dgm:spPr/>
    </dgm:pt>
    <dgm:pt modelId="{C6C2F528-0DD1-B244-BD4D-070BE0615818}" type="pres">
      <dgm:prSet presAssocID="{DDACE45F-577D-4850-BB36-78D5FDC7297C}" presName="vert1" presStyleCnt="0"/>
      <dgm:spPr/>
    </dgm:pt>
    <dgm:pt modelId="{6F537495-AAD5-7145-B36B-8894524F36DC}" type="pres">
      <dgm:prSet presAssocID="{2ADD9946-E362-476F-B47C-C87C43D9940C}" presName="vertSpace2a" presStyleCnt="0"/>
      <dgm:spPr/>
    </dgm:pt>
    <dgm:pt modelId="{6C4F2154-D2D3-1A48-8E63-85B149F20849}" type="pres">
      <dgm:prSet presAssocID="{2ADD9946-E362-476F-B47C-C87C43D9940C}" presName="horz2" presStyleCnt="0"/>
      <dgm:spPr/>
    </dgm:pt>
    <dgm:pt modelId="{BC4BD90D-3644-9941-A1B8-9F0D0AAEA2C8}" type="pres">
      <dgm:prSet presAssocID="{2ADD9946-E362-476F-B47C-C87C43D9940C}" presName="horzSpace2" presStyleCnt="0"/>
      <dgm:spPr/>
    </dgm:pt>
    <dgm:pt modelId="{501C512D-A659-074F-BD1B-39BA99C67163}" type="pres">
      <dgm:prSet presAssocID="{2ADD9946-E362-476F-B47C-C87C43D9940C}" presName="tx2" presStyleLbl="revTx" presStyleIdx="1" presStyleCnt="14"/>
      <dgm:spPr/>
    </dgm:pt>
    <dgm:pt modelId="{84A432E4-056B-5D49-9255-7D98E14A4E9B}" type="pres">
      <dgm:prSet presAssocID="{2ADD9946-E362-476F-B47C-C87C43D9940C}" presName="vert2" presStyleCnt="0"/>
      <dgm:spPr/>
    </dgm:pt>
    <dgm:pt modelId="{81368596-0F48-3643-9FB8-6C4CFF5FC06D}" type="pres">
      <dgm:prSet presAssocID="{2ADD9946-E362-476F-B47C-C87C43D9940C}" presName="thinLine2b" presStyleLbl="callout" presStyleIdx="0" presStyleCnt="7"/>
      <dgm:spPr/>
    </dgm:pt>
    <dgm:pt modelId="{6ABB2EC4-0D4A-354E-B276-44C2CBD5A004}" type="pres">
      <dgm:prSet presAssocID="{2ADD9946-E362-476F-B47C-C87C43D9940C}" presName="vertSpace2b" presStyleCnt="0"/>
      <dgm:spPr/>
    </dgm:pt>
    <dgm:pt modelId="{4FBE9C1D-AE04-C34E-AF63-6B52B3352A7C}" type="pres">
      <dgm:prSet presAssocID="{B397B1E7-7146-4BB5-87A2-EC6093AD0A97}" presName="thickLine" presStyleLbl="alignNode1" presStyleIdx="1" presStyleCnt="7"/>
      <dgm:spPr/>
    </dgm:pt>
    <dgm:pt modelId="{F1348593-836B-DF47-B7D2-EB1C78D27DF8}" type="pres">
      <dgm:prSet presAssocID="{B397B1E7-7146-4BB5-87A2-EC6093AD0A97}" presName="horz1" presStyleCnt="0"/>
      <dgm:spPr/>
    </dgm:pt>
    <dgm:pt modelId="{B3176DFC-5A4A-914F-A3A9-B26ADFCE6374}" type="pres">
      <dgm:prSet presAssocID="{B397B1E7-7146-4BB5-87A2-EC6093AD0A97}" presName="tx1" presStyleLbl="revTx" presStyleIdx="2" presStyleCnt="14"/>
      <dgm:spPr/>
    </dgm:pt>
    <dgm:pt modelId="{E77C6DF9-7556-7D46-BDBE-AB42B2671330}" type="pres">
      <dgm:prSet presAssocID="{B397B1E7-7146-4BB5-87A2-EC6093AD0A97}" presName="vert1" presStyleCnt="0"/>
      <dgm:spPr/>
    </dgm:pt>
    <dgm:pt modelId="{76CFA2FA-00CD-5B40-9CB0-4E30A053D816}" type="pres">
      <dgm:prSet presAssocID="{93666DD5-F373-40F4-97A7-BDA1BB72B889}" presName="vertSpace2a" presStyleCnt="0"/>
      <dgm:spPr/>
    </dgm:pt>
    <dgm:pt modelId="{280E8E60-4897-A44F-9A66-A307AA1CAD04}" type="pres">
      <dgm:prSet presAssocID="{93666DD5-F373-40F4-97A7-BDA1BB72B889}" presName="horz2" presStyleCnt="0"/>
      <dgm:spPr/>
    </dgm:pt>
    <dgm:pt modelId="{AEB8EC1B-CAA3-3A40-8787-B4328FFEE657}" type="pres">
      <dgm:prSet presAssocID="{93666DD5-F373-40F4-97A7-BDA1BB72B889}" presName="horzSpace2" presStyleCnt="0"/>
      <dgm:spPr/>
    </dgm:pt>
    <dgm:pt modelId="{39525FB6-9767-7A49-98FF-338B99684C10}" type="pres">
      <dgm:prSet presAssocID="{93666DD5-F373-40F4-97A7-BDA1BB72B889}" presName="tx2" presStyleLbl="revTx" presStyleIdx="3" presStyleCnt="14"/>
      <dgm:spPr/>
    </dgm:pt>
    <dgm:pt modelId="{A3CFCB5D-FC39-AF4A-86EA-DE8701F85EB6}" type="pres">
      <dgm:prSet presAssocID="{93666DD5-F373-40F4-97A7-BDA1BB72B889}" presName="vert2" presStyleCnt="0"/>
      <dgm:spPr/>
    </dgm:pt>
    <dgm:pt modelId="{3B9A0CA5-C030-844C-AF43-A6EAB0C54080}" type="pres">
      <dgm:prSet presAssocID="{93666DD5-F373-40F4-97A7-BDA1BB72B889}" presName="thinLine2b" presStyleLbl="callout" presStyleIdx="1" presStyleCnt="7"/>
      <dgm:spPr/>
    </dgm:pt>
    <dgm:pt modelId="{23FF0589-9114-9A4A-ABC0-000596493D15}" type="pres">
      <dgm:prSet presAssocID="{93666DD5-F373-40F4-97A7-BDA1BB72B889}" presName="vertSpace2b" presStyleCnt="0"/>
      <dgm:spPr/>
    </dgm:pt>
    <dgm:pt modelId="{5DEB3900-35A1-8E49-9431-A9B083632CA7}" type="pres">
      <dgm:prSet presAssocID="{6BD5ADE4-497C-4AE8-AE47-9CAE09A9C8C8}" presName="thickLine" presStyleLbl="alignNode1" presStyleIdx="2" presStyleCnt="7"/>
      <dgm:spPr/>
    </dgm:pt>
    <dgm:pt modelId="{E2B88331-6BC3-5948-852C-94A7CE0D1476}" type="pres">
      <dgm:prSet presAssocID="{6BD5ADE4-497C-4AE8-AE47-9CAE09A9C8C8}" presName="horz1" presStyleCnt="0"/>
      <dgm:spPr/>
    </dgm:pt>
    <dgm:pt modelId="{EFD3C259-7B2D-3247-80BD-CAFFD62F7EFB}" type="pres">
      <dgm:prSet presAssocID="{6BD5ADE4-497C-4AE8-AE47-9CAE09A9C8C8}" presName="tx1" presStyleLbl="revTx" presStyleIdx="4" presStyleCnt="14"/>
      <dgm:spPr/>
    </dgm:pt>
    <dgm:pt modelId="{F5650E5B-E12D-6648-9C03-306DAB1E1E2A}" type="pres">
      <dgm:prSet presAssocID="{6BD5ADE4-497C-4AE8-AE47-9CAE09A9C8C8}" presName="vert1" presStyleCnt="0"/>
      <dgm:spPr/>
    </dgm:pt>
    <dgm:pt modelId="{C88EBDBF-DBBE-4C49-A3E2-CB30BB1FC5E2}" type="pres">
      <dgm:prSet presAssocID="{65C370E7-1863-4ADF-AD36-E8E1F9BD9407}" presName="vertSpace2a" presStyleCnt="0"/>
      <dgm:spPr/>
    </dgm:pt>
    <dgm:pt modelId="{E83A4CDF-548A-E343-AE21-6C516084E22D}" type="pres">
      <dgm:prSet presAssocID="{65C370E7-1863-4ADF-AD36-E8E1F9BD9407}" presName="horz2" presStyleCnt="0"/>
      <dgm:spPr/>
    </dgm:pt>
    <dgm:pt modelId="{FE32AA7A-B75C-3240-8580-33D016209178}" type="pres">
      <dgm:prSet presAssocID="{65C370E7-1863-4ADF-AD36-E8E1F9BD9407}" presName="horzSpace2" presStyleCnt="0"/>
      <dgm:spPr/>
    </dgm:pt>
    <dgm:pt modelId="{85E1AB08-D550-0C43-877D-7E432BC176AD}" type="pres">
      <dgm:prSet presAssocID="{65C370E7-1863-4ADF-AD36-E8E1F9BD9407}" presName="tx2" presStyleLbl="revTx" presStyleIdx="5" presStyleCnt="14"/>
      <dgm:spPr/>
    </dgm:pt>
    <dgm:pt modelId="{E25FD351-E8F1-564C-A835-3737CB2CE64B}" type="pres">
      <dgm:prSet presAssocID="{65C370E7-1863-4ADF-AD36-E8E1F9BD9407}" presName="vert2" presStyleCnt="0"/>
      <dgm:spPr/>
    </dgm:pt>
    <dgm:pt modelId="{BF7F6FA5-606B-D348-AC92-CF1D8E272CDB}" type="pres">
      <dgm:prSet presAssocID="{65C370E7-1863-4ADF-AD36-E8E1F9BD9407}" presName="thinLine2b" presStyleLbl="callout" presStyleIdx="2" presStyleCnt="7"/>
      <dgm:spPr/>
    </dgm:pt>
    <dgm:pt modelId="{9DB898B7-E8E7-614E-A072-54FF1FE38059}" type="pres">
      <dgm:prSet presAssocID="{65C370E7-1863-4ADF-AD36-E8E1F9BD9407}" presName="vertSpace2b" presStyleCnt="0"/>
      <dgm:spPr/>
    </dgm:pt>
    <dgm:pt modelId="{C515B5A8-0083-BF4C-974E-311B6DD31433}" type="pres">
      <dgm:prSet presAssocID="{FE598174-AE0D-433D-9AEB-A46FE86FAFA5}" presName="thickLine" presStyleLbl="alignNode1" presStyleIdx="3" presStyleCnt="7"/>
      <dgm:spPr/>
    </dgm:pt>
    <dgm:pt modelId="{55450DA7-D2BD-2D44-96FC-63AAC469DEA5}" type="pres">
      <dgm:prSet presAssocID="{FE598174-AE0D-433D-9AEB-A46FE86FAFA5}" presName="horz1" presStyleCnt="0"/>
      <dgm:spPr/>
    </dgm:pt>
    <dgm:pt modelId="{15CD8FF5-B2BF-674F-9022-3B937A8F6D1F}" type="pres">
      <dgm:prSet presAssocID="{FE598174-AE0D-433D-9AEB-A46FE86FAFA5}" presName="tx1" presStyleLbl="revTx" presStyleIdx="6" presStyleCnt="14"/>
      <dgm:spPr/>
    </dgm:pt>
    <dgm:pt modelId="{6FD78453-E8CB-E847-83BF-CB42480EEC03}" type="pres">
      <dgm:prSet presAssocID="{FE598174-AE0D-433D-9AEB-A46FE86FAFA5}" presName="vert1" presStyleCnt="0"/>
      <dgm:spPr/>
    </dgm:pt>
    <dgm:pt modelId="{675D93DA-040D-7B44-AB55-0378382AC649}" type="pres">
      <dgm:prSet presAssocID="{1184C2C8-4390-48D2-9AFC-2A9D825D950A}" presName="vertSpace2a" presStyleCnt="0"/>
      <dgm:spPr/>
    </dgm:pt>
    <dgm:pt modelId="{8448B206-876F-BC42-93F5-12C2094168DC}" type="pres">
      <dgm:prSet presAssocID="{1184C2C8-4390-48D2-9AFC-2A9D825D950A}" presName="horz2" presStyleCnt="0"/>
      <dgm:spPr/>
    </dgm:pt>
    <dgm:pt modelId="{0A22857A-BF0A-4E4C-A9ED-1DA82CE97C7D}" type="pres">
      <dgm:prSet presAssocID="{1184C2C8-4390-48D2-9AFC-2A9D825D950A}" presName="horzSpace2" presStyleCnt="0"/>
      <dgm:spPr/>
    </dgm:pt>
    <dgm:pt modelId="{6C1C3EF5-B034-EA4F-B1FE-14F66C1AF9E2}" type="pres">
      <dgm:prSet presAssocID="{1184C2C8-4390-48D2-9AFC-2A9D825D950A}" presName="tx2" presStyleLbl="revTx" presStyleIdx="7" presStyleCnt="14"/>
      <dgm:spPr/>
    </dgm:pt>
    <dgm:pt modelId="{D24BC53A-C6F1-3D43-9494-14558AF06833}" type="pres">
      <dgm:prSet presAssocID="{1184C2C8-4390-48D2-9AFC-2A9D825D950A}" presName="vert2" presStyleCnt="0"/>
      <dgm:spPr/>
    </dgm:pt>
    <dgm:pt modelId="{777AB08A-862D-6246-8D4F-7A47967CF01B}" type="pres">
      <dgm:prSet presAssocID="{1184C2C8-4390-48D2-9AFC-2A9D825D950A}" presName="thinLine2b" presStyleLbl="callout" presStyleIdx="3" presStyleCnt="7"/>
      <dgm:spPr/>
    </dgm:pt>
    <dgm:pt modelId="{1DC2A5A7-1BB4-8043-8D96-516E5A3C0F58}" type="pres">
      <dgm:prSet presAssocID="{1184C2C8-4390-48D2-9AFC-2A9D825D950A}" presName="vertSpace2b" presStyleCnt="0"/>
      <dgm:spPr/>
    </dgm:pt>
    <dgm:pt modelId="{3D65AC3D-6F35-3E4A-A4FD-CB069ABCD5D4}" type="pres">
      <dgm:prSet presAssocID="{5AC2C0C8-AD36-4543-A109-2EE33F41966D}" presName="thickLine" presStyleLbl="alignNode1" presStyleIdx="4" presStyleCnt="7"/>
      <dgm:spPr/>
    </dgm:pt>
    <dgm:pt modelId="{B1FC11E1-F92C-F945-9462-A083984320D1}" type="pres">
      <dgm:prSet presAssocID="{5AC2C0C8-AD36-4543-A109-2EE33F41966D}" presName="horz1" presStyleCnt="0"/>
      <dgm:spPr/>
    </dgm:pt>
    <dgm:pt modelId="{F66F94CB-ADAD-054A-B79C-597D9B0FF0D3}" type="pres">
      <dgm:prSet presAssocID="{5AC2C0C8-AD36-4543-A109-2EE33F41966D}" presName="tx1" presStyleLbl="revTx" presStyleIdx="8" presStyleCnt="14"/>
      <dgm:spPr/>
    </dgm:pt>
    <dgm:pt modelId="{CCB26FBB-53E8-8942-A9A9-707EA2ED3731}" type="pres">
      <dgm:prSet presAssocID="{5AC2C0C8-AD36-4543-A109-2EE33F41966D}" presName="vert1" presStyleCnt="0"/>
      <dgm:spPr/>
    </dgm:pt>
    <dgm:pt modelId="{6D29B077-B92B-724A-9688-62381E2E2135}" type="pres">
      <dgm:prSet presAssocID="{492B7F46-F779-4F20-96CD-0B93AC3BC377}" presName="vertSpace2a" presStyleCnt="0"/>
      <dgm:spPr/>
    </dgm:pt>
    <dgm:pt modelId="{1DBF1C40-0798-E442-92A2-C5BCC60A1175}" type="pres">
      <dgm:prSet presAssocID="{492B7F46-F779-4F20-96CD-0B93AC3BC377}" presName="horz2" presStyleCnt="0"/>
      <dgm:spPr/>
    </dgm:pt>
    <dgm:pt modelId="{4D0BDC63-78FF-A046-B6CD-9ED8391A69C6}" type="pres">
      <dgm:prSet presAssocID="{492B7F46-F779-4F20-96CD-0B93AC3BC377}" presName="horzSpace2" presStyleCnt="0"/>
      <dgm:spPr/>
    </dgm:pt>
    <dgm:pt modelId="{573B8A5E-A497-6A41-A238-35EA12927C6B}" type="pres">
      <dgm:prSet presAssocID="{492B7F46-F779-4F20-96CD-0B93AC3BC377}" presName="tx2" presStyleLbl="revTx" presStyleIdx="9" presStyleCnt="14"/>
      <dgm:spPr/>
    </dgm:pt>
    <dgm:pt modelId="{2467DC30-310A-4B4A-8E25-0C8D4F9941A1}" type="pres">
      <dgm:prSet presAssocID="{492B7F46-F779-4F20-96CD-0B93AC3BC377}" presName="vert2" presStyleCnt="0"/>
      <dgm:spPr/>
    </dgm:pt>
    <dgm:pt modelId="{B72D881E-DFDE-5949-BC74-009CC6FAAB9C}" type="pres">
      <dgm:prSet presAssocID="{492B7F46-F779-4F20-96CD-0B93AC3BC377}" presName="thinLine2b" presStyleLbl="callout" presStyleIdx="4" presStyleCnt="7"/>
      <dgm:spPr/>
    </dgm:pt>
    <dgm:pt modelId="{B6631C24-5DFA-684C-ADA0-3D5D480D3161}" type="pres">
      <dgm:prSet presAssocID="{492B7F46-F779-4F20-96CD-0B93AC3BC377}" presName="vertSpace2b" presStyleCnt="0"/>
      <dgm:spPr/>
    </dgm:pt>
    <dgm:pt modelId="{44C3AB19-C765-DC4A-AE1B-91F7CDC21A25}" type="pres">
      <dgm:prSet presAssocID="{3946D1C6-097D-428C-A1B0-45269E916D5C}" presName="thickLine" presStyleLbl="alignNode1" presStyleIdx="5" presStyleCnt="7"/>
      <dgm:spPr/>
    </dgm:pt>
    <dgm:pt modelId="{2237937A-73AD-F242-BA7A-FEFBC41A14F4}" type="pres">
      <dgm:prSet presAssocID="{3946D1C6-097D-428C-A1B0-45269E916D5C}" presName="horz1" presStyleCnt="0"/>
      <dgm:spPr/>
    </dgm:pt>
    <dgm:pt modelId="{1DF6FFBC-2A90-6745-A8DE-4BCB7DD52DF9}" type="pres">
      <dgm:prSet presAssocID="{3946D1C6-097D-428C-A1B0-45269E916D5C}" presName="tx1" presStyleLbl="revTx" presStyleIdx="10" presStyleCnt="14"/>
      <dgm:spPr/>
    </dgm:pt>
    <dgm:pt modelId="{481D2CA5-0FDB-E34A-AD14-BD0E088771D9}" type="pres">
      <dgm:prSet presAssocID="{3946D1C6-097D-428C-A1B0-45269E916D5C}" presName="vert1" presStyleCnt="0"/>
      <dgm:spPr/>
    </dgm:pt>
    <dgm:pt modelId="{1C0EE9B8-512B-F341-B823-E64835F5E49E}" type="pres">
      <dgm:prSet presAssocID="{49233383-0A51-4003-B41F-08975C2ECB2F}" presName="vertSpace2a" presStyleCnt="0"/>
      <dgm:spPr/>
    </dgm:pt>
    <dgm:pt modelId="{706434B9-024C-ED44-8FA7-8488E9C5034E}" type="pres">
      <dgm:prSet presAssocID="{49233383-0A51-4003-B41F-08975C2ECB2F}" presName="horz2" presStyleCnt="0"/>
      <dgm:spPr/>
    </dgm:pt>
    <dgm:pt modelId="{1F2CEDEB-A6E4-CF4A-B3B9-E479508597EE}" type="pres">
      <dgm:prSet presAssocID="{49233383-0A51-4003-B41F-08975C2ECB2F}" presName="horzSpace2" presStyleCnt="0"/>
      <dgm:spPr/>
    </dgm:pt>
    <dgm:pt modelId="{8EFE7B7E-8F2B-774C-B6D5-55BEE9F91321}" type="pres">
      <dgm:prSet presAssocID="{49233383-0A51-4003-B41F-08975C2ECB2F}" presName="tx2" presStyleLbl="revTx" presStyleIdx="11" presStyleCnt="14"/>
      <dgm:spPr/>
    </dgm:pt>
    <dgm:pt modelId="{F3FE5AAF-8548-414E-AB9A-FE2A397B3C07}" type="pres">
      <dgm:prSet presAssocID="{49233383-0A51-4003-B41F-08975C2ECB2F}" presName="vert2" presStyleCnt="0"/>
      <dgm:spPr/>
    </dgm:pt>
    <dgm:pt modelId="{F114A415-7983-4642-871F-B12CACD937C3}" type="pres">
      <dgm:prSet presAssocID="{49233383-0A51-4003-B41F-08975C2ECB2F}" presName="thinLine2b" presStyleLbl="callout" presStyleIdx="5" presStyleCnt="7"/>
      <dgm:spPr/>
    </dgm:pt>
    <dgm:pt modelId="{3E06B33F-412A-9542-A56A-18BC2064A347}" type="pres">
      <dgm:prSet presAssocID="{49233383-0A51-4003-B41F-08975C2ECB2F}" presName="vertSpace2b" presStyleCnt="0"/>
      <dgm:spPr/>
    </dgm:pt>
    <dgm:pt modelId="{3442CB41-65F6-354C-9D9B-BBED56ACCE0B}" type="pres">
      <dgm:prSet presAssocID="{52F6FF13-E049-4E4A-83CE-10553150C669}" presName="thickLine" presStyleLbl="alignNode1" presStyleIdx="6" presStyleCnt="7"/>
      <dgm:spPr/>
    </dgm:pt>
    <dgm:pt modelId="{C4AB64E6-4A94-EA48-A825-0D00D8F249BE}" type="pres">
      <dgm:prSet presAssocID="{52F6FF13-E049-4E4A-83CE-10553150C669}" presName="horz1" presStyleCnt="0"/>
      <dgm:spPr/>
    </dgm:pt>
    <dgm:pt modelId="{6C13ECA6-A6B8-514F-8B4E-BA6FD8B8DF13}" type="pres">
      <dgm:prSet presAssocID="{52F6FF13-E049-4E4A-83CE-10553150C669}" presName="tx1" presStyleLbl="revTx" presStyleIdx="12" presStyleCnt="14"/>
      <dgm:spPr/>
    </dgm:pt>
    <dgm:pt modelId="{B75166BD-D2F6-A84A-841D-8386BA2D5426}" type="pres">
      <dgm:prSet presAssocID="{52F6FF13-E049-4E4A-83CE-10553150C669}" presName="vert1" presStyleCnt="0"/>
      <dgm:spPr/>
    </dgm:pt>
    <dgm:pt modelId="{F7C860E3-4A69-544B-A71B-9DB9A0E389FA}" type="pres">
      <dgm:prSet presAssocID="{840840D2-99AE-4B53-BCE7-8A889A64B69B}" presName="vertSpace2a" presStyleCnt="0"/>
      <dgm:spPr/>
    </dgm:pt>
    <dgm:pt modelId="{59B2B68A-D71F-754F-8C00-F990307C228B}" type="pres">
      <dgm:prSet presAssocID="{840840D2-99AE-4B53-BCE7-8A889A64B69B}" presName="horz2" presStyleCnt="0"/>
      <dgm:spPr/>
    </dgm:pt>
    <dgm:pt modelId="{54BCE451-97DD-4E43-8B0F-72470C2E1B32}" type="pres">
      <dgm:prSet presAssocID="{840840D2-99AE-4B53-BCE7-8A889A64B69B}" presName="horzSpace2" presStyleCnt="0"/>
      <dgm:spPr/>
    </dgm:pt>
    <dgm:pt modelId="{F74699FB-0640-964A-9637-D1D9688A1736}" type="pres">
      <dgm:prSet presAssocID="{840840D2-99AE-4B53-BCE7-8A889A64B69B}" presName="tx2" presStyleLbl="revTx" presStyleIdx="13" presStyleCnt="14"/>
      <dgm:spPr/>
    </dgm:pt>
    <dgm:pt modelId="{96F6E5CD-45DF-C541-8927-C76E1C87468C}" type="pres">
      <dgm:prSet presAssocID="{840840D2-99AE-4B53-BCE7-8A889A64B69B}" presName="vert2" presStyleCnt="0"/>
      <dgm:spPr/>
    </dgm:pt>
    <dgm:pt modelId="{04E9BFBF-2355-4D4F-A527-FFF342CE21ED}" type="pres">
      <dgm:prSet presAssocID="{840840D2-99AE-4B53-BCE7-8A889A64B69B}" presName="thinLine2b" presStyleLbl="callout" presStyleIdx="6" presStyleCnt="7"/>
      <dgm:spPr/>
    </dgm:pt>
    <dgm:pt modelId="{E1EE2C3B-8C97-754B-AAB7-C10C99DF7A5C}" type="pres">
      <dgm:prSet presAssocID="{840840D2-99AE-4B53-BCE7-8A889A64B69B}" presName="vertSpace2b" presStyleCnt="0"/>
      <dgm:spPr/>
    </dgm:pt>
  </dgm:ptLst>
  <dgm:cxnLst>
    <dgm:cxn modelId="{C4460903-1C3B-8F46-A8AC-723E87F453BF}" type="presOf" srcId="{65C370E7-1863-4ADF-AD36-E8E1F9BD9407}" destId="{85E1AB08-D550-0C43-877D-7E432BC176AD}" srcOrd="0" destOrd="0" presId="urn:microsoft.com/office/officeart/2008/layout/LinedList"/>
    <dgm:cxn modelId="{19077806-87F7-4C58-B659-DE725901DA41}" srcId="{6B9260F1-676A-48EF-A126-61E803029865}" destId="{DDACE45F-577D-4850-BB36-78D5FDC7297C}" srcOrd="0" destOrd="0" parTransId="{FCB0326A-5D4C-4E13-8C77-C1DDC39B063F}" sibTransId="{BDDF1E37-2B6C-429B-95BF-D8C0DB6D31AF}"/>
    <dgm:cxn modelId="{087C2C15-ED4A-964C-83A8-CB9339F791FC}" type="presOf" srcId="{93666DD5-F373-40F4-97A7-BDA1BB72B889}" destId="{39525FB6-9767-7A49-98FF-338B99684C10}" srcOrd="0" destOrd="0" presId="urn:microsoft.com/office/officeart/2008/layout/LinedList"/>
    <dgm:cxn modelId="{958F0C19-505C-4C5D-9726-2771ECEF8FD7}" srcId="{FE598174-AE0D-433D-9AEB-A46FE86FAFA5}" destId="{1184C2C8-4390-48D2-9AFC-2A9D825D950A}" srcOrd="0" destOrd="0" parTransId="{A3E2E9FF-FCB9-40E5-BA68-DB2F170BA1A8}" sibTransId="{1702E86D-6861-4304-B2E2-65A5B550481F}"/>
    <dgm:cxn modelId="{AB4F5524-0A04-4261-B14E-D89A13688034}" srcId="{6B9260F1-676A-48EF-A126-61E803029865}" destId="{6BD5ADE4-497C-4AE8-AE47-9CAE09A9C8C8}" srcOrd="2" destOrd="0" parTransId="{517781FA-9CBC-461E-8AAF-70265E4814FF}" sibTransId="{BACDE0AB-7AA3-4F5E-9829-6FF8785C8A15}"/>
    <dgm:cxn modelId="{06068526-808D-4070-BC95-CFB760FD2193}" srcId="{6B9260F1-676A-48EF-A126-61E803029865}" destId="{5AC2C0C8-AD36-4543-A109-2EE33F41966D}" srcOrd="4" destOrd="0" parTransId="{4A275DA9-DC71-42C3-8CAB-B5F655B3A331}" sibTransId="{6BDEF29E-614D-4CCD-8C3F-F0AEC178B3A6}"/>
    <dgm:cxn modelId="{401ED536-A85F-40F0-86E0-7B15C7193008}" srcId="{6B9260F1-676A-48EF-A126-61E803029865}" destId="{52F6FF13-E049-4E4A-83CE-10553150C669}" srcOrd="6" destOrd="0" parTransId="{67A0A05D-BB5D-4E00-B6E1-84590692F71C}" sibTransId="{BFB24C10-B914-464A-8EF0-424926A1B7CC}"/>
    <dgm:cxn modelId="{A55A9737-883C-4226-85AB-F63E8BF92ACE}" srcId="{6B9260F1-676A-48EF-A126-61E803029865}" destId="{B397B1E7-7146-4BB5-87A2-EC6093AD0A97}" srcOrd="1" destOrd="0" parTransId="{54E96B70-076A-4F7C-B1C9-A21B539866FD}" sibTransId="{E2C4EBCB-1E16-4B83-BC2F-127D358C8018}"/>
    <dgm:cxn modelId="{B30D9B45-2313-8646-A8F2-0B216698BAEB}" type="presOf" srcId="{2ADD9946-E362-476F-B47C-C87C43D9940C}" destId="{501C512D-A659-074F-BD1B-39BA99C67163}" srcOrd="0" destOrd="0" presId="urn:microsoft.com/office/officeart/2008/layout/LinedList"/>
    <dgm:cxn modelId="{C516D652-21B4-430C-AC84-84DF4B77AF49}" srcId="{52F6FF13-E049-4E4A-83CE-10553150C669}" destId="{840840D2-99AE-4B53-BCE7-8A889A64B69B}" srcOrd="0" destOrd="0" parTransId="{74AAD05B-77A4-4EF4-B184-578019D208FF}" sibTransId="{75BB919B-7725-4C3C-A6E5-8DABC0C1CB87}"/>
    <dgm:cxn modelId="{DCC64A6B-83BC-4B86-AACE-666E931C0203}" srcId="{3946D1C6-097D-428C-A1B0-45269E916D5C}" destId="{49233383-0A51-4003-B41F-08975C2ECB2F}" srcOrd="0" destOrd="0" parTransId="{B1FF7D85-5081-46B0-A1E6-B8140BBBCE55}" sibTransId="{0D64E95E-6F27-472E-B520-14E9E136B472}"/>
    <dgm:cxn modelId="{FE8D836C-CD06-488C-8516-40E455B6F05F}" srcId="{B397B1E7-7146-4BB5-87A2-EC6093AD0A97}" destId="{93666DD5-F373-40F4-97A7-BDA1BB72B889}" srcOrd="0" destOrd="0" parTransId="{57DF364A-A3B0-4960-B869-D516E249CA6A}" sibTransId="{354D7E30-89E6-4F40-9488-2CEDB4F26877}"/>
    <dgm:cxn modelId="{58333273-DDB0-3440-B648-9D01AE096CB0}" type="presOf" srcId="{1184C2C8-4390-48D2-9AFC-2A9D825D950A}" destId="{6C1C3EF5-B034-EA4F-B1FE-14F66C1AF9E2}" srcOrd="0" destOrd="0" presId="urn:microsoft.com/office/officeart/2008/layout/LinedList"/>
    <dgm:cxn modelId="{3CB83E73-57C0-9F41-B5D5-649EF59226C3}" type="presOf" srcId="{DDACE45F-577D-4850-BB36-78D5FDC7297C}" destId="{E353C828-3DF1-C847-9DA7-863F5DDC49E7}" srcOrd="0" destOrd="0" presId="urn:microsoft.com/office/officeart/2008/layout/LinedList"/>
    <dgm:cxn modelId="{D4AEDD7D-01C0-DD48-BE72-4510089885DE}" type="presOf" srcId="{6BD5ADE4-497C-4AE8-AE47-9CAE09A9C8C8}" destId="{EFD3C259-7B2D-3247-80BD-CAFFD62F7EFB}" srcOrd="0" destOrd="0" presId="urn:microsoft.com/office/officeart/2008/layout/LinedList"/>
    <dgm:cxn modelId="{43483483-8204-4510-B45A-A6E3F6051C4E}" srcId="{6BD5ADE4-497C-4AE8-AE47-9CAE09A9C8C8}" destId="{65C370E7-1863-4ADF-AD36-E8E1F9BD9407}" srcOrd="0" destOrd="0" parTransId="{7789E48D-7006-4584-8966-87D679F779A8}" sibTransId="{A103DFCF-8D60-4D33-B375-1CAD374E385D}"/>
    <dgm:cxn modelId="{4C5FF791-6C50-4A99-882A-3997E6740ABA}" srcId="{6B9260F1-676A-48EF-A126-61E803029865}" destId="{3946D1C6-097D-428C-A1B0-45269E916D5C}" srcOrd="5" destOrd="0" parTransId="{8EEE366C-50C9-4046-AFD3-B8F72E281D61}" sibTransId="{54E475D4-6A3F-449D-A4D1-DB84EC44BFA5}"/>
    <dgm:cxn modelId="{06B8CD92-E5A2-EA4E-A0FD-D19BFFAB1D66}" type="presOf" srcId="{6B9260F1-676A-48EF-A126-61E803029865}" destId="{A24E8E7D-BC91-4C44-BAE4-4CC8F2AD8635}" srcOrd="0" destOrd="0" presId="urn:microsoft.com/office/officeart/2008/layout/LinedList"/>
    <dgm:cxn modelId="{D23CB898-77D3-3346-BF74-467BBCE0396C}" type="presOf" srcId="{FE598174-AE0D-433D-9AEB-A46FE86FAFA5}" destId="{15CD8FF5-B2BF-674F-9022-3B937A8F6D1F}" srcOrd="0" destOrd="0" presId="urn:microsoft.com/office/officeart/2008/layout/LinedList"/>
    <dgm:cxn modelId="{0BFF98A0-E62F-435B-8901-E6C72A7BB93E}" srcId="{DDACE45F-577D-4850-BB36-78D5FDC7297C}" destId="{2ADD9946-E362-476F-B47C-C87C43D9940C}" srcOrd="0" destOrd="0" parTransId="{9867663B-A119-4B3B-B0BF-834CCDF43093}" sibTransId="{3C720D13-9F6C-4847-8872-CBF31B26D4AF}"/>
    <dgm:cxn modelId="{E5FE8EA5-8707-1A40-AFA0-E0D74E3C2459}" type="presOf" srcId="{B397B1E7-7146-4BB5-87A2-EC6093AD0A97}" destId="{B3176DFC-5A4A-914F-A3A9-B26ADFCE6374}" srcOrd="0" destOrd="0" presId="urn:microsoft.com/office/officeart/2008/layout/LinedList"/>
    <dgm:cxn modelId="{043FE0BF-CB06-B847-81BB-401DCA8D87C4}" type="presOf" srcId="{5AC2C0C8-AD36-4543-A109-2EE33F41966D}" destId="{F66F94CB-ADAD-054A-B79C-597D9B0FF0D3}" srcOrd="0" destOrd="0" presId="urn:microsoft.com/office/officeart/2008/layout/LinedList"/>
    <dgm:cxn modelId="{A10E8ACE-7ED6-0C4F-8844-4C196A9B3603}" type="presOf" srcId="{492B7F46-F779-4F20-96CD-0B93AC3BC377}" destId="{573B8A5E-A497-6A41-A238-35EA12927C6B}" srcOrd="0" destOrd="0" presId="urn:microsoft.com/office/officeart/2008/layout/LinedList"/>
    <dgm:cxn modelId="{7963A3CF-A8B7-3743-9E8E-30442E82A87A}" type="presOf" srcId="{52F6FF13-E049-4E4A-83CE-10553150C669}" destId="{6C13ECA6-A6B8-514F-8B4E-BA6FD8B8DF13}" srcOrd="0" destOrd="0" presId="urn:microsoft.com/office/officeart/2008/layout/LinedList"/>
    <dgm:cxn modelId="{A94D2BEA-E783-2C43-9B4D-CD6C079513F4}" type="presOf" srcId="{3946D1C6-097D-428C-A1B0-45269E916D5C}" destId="{1DF6FFBC-2A90-6745-A8DE-4BCB7DD52DF9}" srcOrd="0" destOrd="0" presId="urn:microsoft.com/office/officeart/2008/layout/LinedList"/>
    <dgm:cxn modelId="{25C308EC-3CAC-4F13-B008-947CAB5AD9BC}" srcId="{6B9260F1-676A-48EF-A126-61E803029865}" destId="{FE598174-AE0D-433D-9AEB-A46FE86FAFA5}" srcOrd="3" destOrd="0" parTransId="{890E39C4-5BC7-4A90-A5E0-C596C51CAAF1}" sibTransId="{65A6D34F-71F3-42A1-B37D-262DA475CB6C}"/>
    <dgm:cxn modelId="{F7AF06F0-90B3-D947-8C4D-AE0C8DBC95B8}" type="presOf" srcId="{840840D2-99AE-4B53-BCE7-8A889A64B69B}" destId="{F74699FB-0640-964A-9637-D1D9688A1736}" srcOrd="0" destOrd="0" presId="urn:microsoft.com/office/officeart/2008/layout/LinedList"/>
    <dgm:cxn modelId="{767AE3F4-DE98-584A-8E75-946BBF6C7E3E}" type="presOf" srcId="{49233383-0A51-4003-B41F-08975C2ECB2F}" destId="{8EFE7B7E-8F2B-774C-B6D5-55BEE9F91321}" srcOrd="0" destOrd="0" presId="urn:microsoft.com/office/officeart/2008/layout/LinedList"/>
    <dgm:cxn modelId="{84CAA5FD-6BB8-42D1-957D-DD2E1FCF13E4}" srcId="{5AC2C0C8-AD36-4543-A109-2EE33F41966D}" destId="{492B7F46-F779-4F20-96CD-0B93AC3BC377}" srcOrd="0" destOrd="0" parTransId="{F9CB51F3-AF05-4868-8D72-444627F35092}" sibTransId="{846A72E7-5BE8-4714-A7F3-E875D2117B0E}"/>
    <dgm:cxn modelId="{28630CF1-A473-C241-A8DF-4D062AE6A400}" type="presParOf" srcId="{A24E8E7D-BC91-4C44-BAE4-4CC8F2AD8635}" destId="{09B341C6-B188-ED4F-96AB-75E9447FC262}" srcOrd="0" destOrd="0" presId="urn:microsoft.com/office/officeart/2008/layout/LinedList"/>
    <dgm:cxn modelId="{DE1AB6D4-3F30-E341-9255-97B0AA91BE8F}" type="presParOf" srcId="{A24E8E7D-BC91-4C44-BAE4-4CC8F2AD8635}" destId="{9F45E967-936C-9540-A42A-0071BED5F6DB}" srcOrd="1" destOrd="0" presId="urn:microsoft.com/office/officeart/2008/layout/LinedList"/>
    <dgm:cxn modelId="{3EE1EED4-E723-ED40-81A4-423EAC5FF6D5}" type="presParOf" srcId="{9F45E967-936C-9540-A42A-0071BED5F6DB}" destId="{E353C828-3DF1-C847-9DA7-863F5DDC49E7}" srcOrd="0" destOrd="0" presId="urn:microsoft.com/office/officeart/2008/layout/LinedList"/>
    <dgm:cxn modelId="{AD7AB1C8-35F3-7343-A3E1-DD4ED34DAC07}" type="presParOf" srcId="{9F45E967-936C-9540-A42A-0071BED5F6DB}" destId="{C6C2F528-0DD1-B244-BD4D-070BE0615818}" srcOrd="1" destOrd="0" presId="urn:microsoft.com/office/officeart/2008/layout/LinedList"/>
    <dgm:cxn modelId="{5D24E9B3-13B8-344F-A2B6-98EB46361B5A}" type="presParOf" srcId="{C6C2F528-0DD1-B244-BD4D-070BE0615818}" destId="{6F537495-AAD5-7145-B36B-8894524F36DC}" srcOrd="0" destOrd="0" presId="urn:microsoft.com/office/officeart/2008/layout/LinedList"/>
    <dgm:cxn modelId="{D772E4DC-1F87-9B44-8891-8AB008E36EF3}" type="presParOf" srcId="{C6C2F528-0DD1-B244-BD4D-070BE0615818}" destId="{6C4F2154-D2D3-1A48-8E63-85B149F20849}" srcOrd="1" destOrd="0" presId="urn:microsoft.com/office/officeart/2008/layout/LinedList"/>
    <dgm:cxn modelId="{B73CAEEB-6025-2743-B66E-AEC618388C87}" type="presParOf" srcId="{6C4F2154-D2D3-1A48-8E63-85B149F20849}" destId="{BC4BD90D-3644-9941-A1B8-9F0D0AAEA2C8}" srcOrd="0" destOrd="0" presId="urn:microsoft.com/office/officeart/2008/layout/LinedList"/>
    <dgm:cxn modelId="{F543C958-0130-B944-9A50-1640A3114A94}" type="presParOf" srcId="{6C4F2154-D2D3-1A48-8E63-85B149F20849}" destId="{501C512D-A659-074F-BD1B-39BA99C67163}" srcOrd="1" destOrd="0" presId="urn:microsoft.com/office/officeart/2008/layout/LinedList"/>
    <dgm:cxn modelId="{FDA6E0DD-9C98-1B46-928A-2B8D2DFCEEB6}" type="presParOf" srcId="{6C4F2154-D2D3-1A48-8E63-85B149F20849}" destId="{84A432E4-056B-5D49-9255-7D98E14A4E9B}" srcOrd="2" destOrd="0" presId="urn:microsoft.com/office/officeart/2008/layout/LinedList"/>
    <dgm:cxn modelId="{1B480DA8-5F7D-0D49-AEBD-2B24FB82FB8F}" type="presParOf" srcId="{C6C2F528-0DD1-B244-BD4D-070BE0615818}" destId="{81368596-0F48-3643-9FB8-6C4CFF5FC06D}" srcOrd="2" destOrd="0" presId="urn:microsoft.com/office/officeart/2008/layout/LinedList"/>
    <dgm:cxn modelId="{285A476A-74BE-7D4F-B6F4-11B83A82B20A}" type="presParOf" srcId="{C6C2F528-0DD1-B244-BD4D-070BE0615818}" destId="{6ABB2EC4-0D4A-354E-B276-44C2CBD5A004}" srcOrd="3" destOrd="0" presId="urn:microsoft.com/office/officeart/2008/layout/LinedList"/>
    <dgm:cxn modelId="{D2FD3A09-682A-654D-915C-73B71492E601}" type="presParOf" srcId="{A24E8E7D-BC91-4C44-BAE4-4CC8F2AD8635}" destId="{4FBE9C1D-AE04-C34E-AF63-6B52B3352A7C}" srcOrd="2" destOrd="0" presId="urn:microsoft.com/office/officeart/2008/layout/LinedList"/>
    <dgm:cxn modelId="{6023BBB2-F5DB-6141-B216-AF84C490DB84}" type="presParOf" srcId="{A24E8E7D-BC91-4C44-BAE4-4CC8F2AD8635}" destId="{F1348593-836B-DF47-B7D2-EB1C78D27DF8}" srcOrd="3" destOrd="0" presId="urn:microsoft.com/office/officeart/2008/layout/LinedList"/>
    <dgm:cxn modelId="{1B422B8B-95FC-5F48-B480-10FB37E01D97}" type="presParOf" srcId="{F1348593-836B-DF47-B7D2-EB1C78D27DF8}" destId="{B3176DFC-5A4A-914F-A3A9-B26ADFCE6374}" srcOrd="0" destOrd="0" presId="urn:microsoft.com/office/officeart/2008/layout/LinedList"/>
    <dgm:cxn modelId="{18F3F4DD-4936-1941-A978-1CE953A83C97}" type="presParOf" srcId="{F1348593-836B-DF47-B7D2-EB1C78D27DF8}" destId="{E77C6DF9-7556-7D46-BDBE-AB42B2671330}" srcOrd="1" destOrd="0" presId="urn:microsoft.com/office/officeart/2008/layout/LinedList"/>
    <dgm:cxn modelId="{7A84CB27-918D-BB44-8C08-ED9E1B8B719B}" type="presParOf" srcId="{E77C6DF9-7556-7D46-BDBE-AB42B2671330}" destId="{76CFA2FA-00CD-5B40-9CB0-4E30A053D816}" srcOrd="0" destOrd="0" presId="urn:microsoft.com/office/officeart/2008/layout/LinedList"/>
    <dgm:cxn modelId="{77AE3971-9640-024A-B40D-EBEC20642F6A}" type="presParOf" srcId="{E77C6DF9-7556-7D46-BDBE-AB42B2671330}" destId="{280E8E60-4897-A44F-9A66-A307AA1CAD04}" srcOrd="1" destOrd="0" presId="urn:microsoft.com/office/officeart/2008/layout/LinedList"/>
    <dgm:cxn modelId="{E389CF0D-D427-0C43-9B52-517C10B5C82F}" type="presParOf" srcId="{280E8E60-4897-A44F-9A66-A307AA1CAD04}" destId="{AEB8EC1B-CAA3-3A40-8787-B4328FFEE657}" srcOrd="0" destOrd="0" presId="urn:microsoft.com/office/officeart/2008/layout/LinedList"/>
    <dgm:cxn modelId="{F1746284-B8AD-E448-9595-1B2C91C1719C}" type="presParOf" srcId="{280E8E60-4897-A44F-9A66-A307AA1CAD04}" destId="{39525FB6-9767-7A49-98FF-338B99684C10}" srcOrd="1" destOrd="0" presId="urn:microsoft.com/office/officeart/2008/layout/LinedList"/>
    <dgm:cxn modelId="{D20B981F-8D29-1143-8DA0-B1A6DF7BE1AE}" type="presParOf" srcId="{280E8E60-4897-A44F-9A66-A307AA1CAD04}" destId="{A3CFCB5D-FC39-AF4A-86EA-DE8701F85EB6}" srcOrd="2" destOrd="0" presId="urn:microsoft.com/office/officeart/2008/layout/LinedList"/>
    <dgm:cxn modelId="{36C1CD73-4B30-DF4B-B328-5A8FAAA42F5D}" type="presParOf" srcId="{E77C6DF9-7556-7D46-BDBE-AB42B2671330}" destId="{3B9A0CA5-C030-844C-AF43-A6EAB0C54080}" srcOrd="2" destOrd="0" presId="urn:microsoft.com/office/officeart/2008/layout/LinedList"/>
    <dgm:cxn modelId="{BA8517F9-0394-844B-95F6-4EB91463E7CE}" type="presParOf" srcId="{E77C6DF9-7556-7D46-BDBE-AB42B2671330}" destId="{23FF0589-9114-9A4A-ABC0-000596493D15}" srcOrd="3" destOrd="0" presId="urn:microsoft.com/office/officeart/2008/layout/LinedList"/>
    <dgm:cxn modelId="{B6F10223-6722-4547-A301-8DCA601FC4C4}" type="presParOf" srcId="{A24E8E7D-BC91-4C44-BAE4-4CC8F2AD8635}" destId="{5DEB3900-35A1-8E49-9431-A9B083632CA7}" srcOrd="4" destOrd="0" presId="urn:microsoft.com/office/officeart/2008/layout/LinedList"/>
    <dgm:cxn modelId="{8946D73E-9211-FA48-A209-EA35B92DEF64}" type="presParOf" srcId="{A24E8E7D-BC91-4C44-BAE4-4CC8F2AD8635}" destId="{E2B88331-6BC3-5948-852C-94A7CE0D1476}" srcOrd="5" destOrd="0" presId="urn:microsoft.com/office/officeart/2008/layout/LinedList"/>
    <dgm:cxn modelId="{2985DCE7-A70F-214F-B28E-473C01D10616}" type="presParOf" srcId="{E2B88331-6BC3-5948-852C-94A7CE0D1476}" destId="{EFD3C259-7B2D-3247-80BD-CAFFD62F7EFB}" srcOrd="0" destOrd="0" presId="urn:microsoft.com/office/officeart/2008/layout/LinedList"/>
    <dgm:cxn modelId="{979B40D7-C94C-8346-9A3D-F62C500FC876}" type="presParOf" srcId="{E2B88331-6BC3-5948-852C-94A7CE0D1476}" destId="{F5650E5B-E12D-6648-9C03-306DAB1E1E2A}" srcOrd="1" destOrd="0" presId="urn:microsoft.com/office/officeart/2008/layout/LinedList"/>
    <dgm:cxn modelId="{AD100A6C-4745-8947-9C65-3B771C6C67E9}" type="presParOf" srcId="{F5650E5B-E12D-6648-9C03-306DAB1E1E2A}" destId="{C88EBDBF-DBBE-4C49-A3E2-CB30BB1FC5E2}" srcOrd="0" destOrd="0" presId="urn:microsoft.com/office/officeart/2008/layout/LinedList"/>
    <dgm:cxn modelId="{F9315322-0830-F64B-9861-5C78B3E609C6}" type="presParOf" srcId="{F5650E5B-E12D-6648-9C03-306DAB1E1E2A}" destId="{E83A4CDF-548A-E343-AE21-6C516084E22D}" srcOrd="1" destOrd="0" presId="urn:microsoft.com/office/officeart/2008/layout/LinedList"/>
    <dgm:cxn modelId="{491961D4-0110-5742-AAB0-6CBA63301361}" type="presParOf" srcId="{E83A4CDF-548A-E343-AE21-6C516084E22D}" destId="{FE32AA7A-B75C-3240-8580-33D016209178}" srcOrd="0" destOrd="0" presId="urn:microsoft.com/office/officeart/2008/layout/LinedList"/>
    <dgm:cxn modelId="{8058D3EB-A5D2-3D4B-9389-A8614573E551}" type="presParOf" srcId="{E83A4CDF-548A-E343-AE21-6C516084E22D}" destId="{85E1AB08-D550-0C43-877D-7E432BC176AD}" srcOrd="1" destOrd="0" presId="urn:microsoft.com/office/officeart/2008/layout/LinedList"/>
    <dgm:cxn modelId="{5A1A3986-E572-A549-A5E1-84732D819FD7}" type="presParOf" srcId="{E83A4CDF-548A-E343-AE21-6C516084E22D}" destId="{E25FD351-E8F1-564C-A835-3737CB2CE64B}" srcOrd="2" destOrd="0" presId="urn:microsoft.com/office/officeart/2008/layout/LinedList"/>
    <dgm:cxn modelId="{F45E7427-331C-9740-B2D1-F0F0CD601FB8}" type="presParOf" srcId="{F5650E5B-E12D-6648-9C03-306DAB1E1E2A}" destId="{BF7F6FA5-606B-D348-AC92-CF1D8E272CDB}" srcOrd="2" destOrd="0" presId="urn:microsoft.com/office/officeart/2008/layout/LinedList"/>
    <dgm:cxn modelId="{196AF5FA-8A40-9547-A4B4-2C756A21A037}" type="presParOf" srcId="{F5650E5B-E12D-6648-9C03-306DAB1E1E2A}" destId="{9DB898B7-E8E7-614E-A072-54FF1FE38059}" srcOrd="3" destOrd="0" presId="urn:microsoft.com/office/officeart/2008/layout/LinedList"/>
    <dgm:cxn modelId="{57AE27E5-AE63-4A46-BB64-45D09D9C5EE3}" type="presParOf" srcId="{A24E8E7D-BC91-4C44-BAE4-4CC8F2AD8635}" destId="{C515B5A8-0083-BF4C-974E-311B6DD31433}" srcOrd="6" destOrd="0" presId="urn:microsoft.com/office/officeart/2008/layout/LinedList"/>
    <dgm:cxn modelId="{67373E60-B8F2-934D-AC84-30A906F7B5C6}" type="presParOf" srcId="{A24E8E7D-BC91-4C44-BAE4-4CC8F2AD8635}" destId="{55450DA7-D2BD-2D44-96FC-63AAC469DEA5}" srcOrd="7" destOrd="0" presId="urn:microsoft.com/office/officeart/2008/layout/LinedList"/>
    <dgm:cxn modelId="{7854E37F-07DB-9043-99F7-30E066057C97}" type="presParOf" srcId="{55450DA7-D2BD-2D44-96FC-63AAC469DEA5}" destId="{15CD8FF5-B2BF-674F-9022-3B937A8F6D1F}" srcOrd="0" destOrd="0" presId="urn:microsoft.com/office/officeart/2008/layout/LinedList"/>
    <dgm:cxn modelId="{E5D9E3F0-B059-4B4F-A728-3DA90715C670}" type="presParOf" srcId="{55450DA7-D2BD-2D44-96FC-63AAC469DEA5}" destId="{6FD78453-E8CB-E847-83BF-CB42480EEC03}" srcOrd="1" destOrd="0" presId="urn:microsoft.com/office/officeart/2008/layout/LinedList"/>
    <dgm:cxn modelId="{5EA05E0B-D481-454A-983C-80D4D2C6175C}" type="presParOf" srcId="{6FD78453-E8CB-E847-83BF-CB42480EEC03}" destId="{675D93DA-040D-7B44-AB55-0378382AC649}" srcOrd="0" destOrd="0" presId="urn:microsoft.com/office/officeart/2008/layout/LinedList"/>
    <dgm:cxn modelId="{54D8A613-86F7-1B40-B294-CD1E54C23035}" type="presParOf" srcId="{6FD78453-E8CB-E847-83BF-CB42480EEC03}" destId="{8448B206-876F-BC42-93F5-12C2094168DC}" srcOrd="1" destOrd="0" presId="urn:microsoft.com/office/officeart/2008/layout/LinedList"/>
    <dgm:cxn modelId="{24AC2B52-BCD7-F941-ADF7-DA44C8E4632F}" type="presParOf" srcId="{8448B206-876F-BC42-93F5-12C2094168DC}" destId="{0A22857A-BF0A-4E4C-A9ED-1DA82CE97C7D}" srcOrd="0" destOrd="0" presId="urn:microsoft.com/office/officeart/2008/layout/LinedList"/>
    <dgm:cxn modelId="{0BF95705-BE66-104F-B732-9D145DB197B1}" type="presParOf" srcId="{8448B206-876F-BC42-93F5-12C2094168DC}" destId="{6C1C3EF5-B034-EA4F-B1FE-14F66C1AF9E2}" srcOrd="1" destOrd="0" presId="urn:microsoft.com/office/officeart/2008/layout/LinedList"/>
    <dgm:cxn modelId="{1073902A-C178-ED4F-98BB-B88460DE0FAB}" type="presParOf" srcId="{8448B206-876F-BC42-93F5-12C2094168DC}" destId="{D24BC53A-C6F1-3D43-9494-14558AF06833}" srcOrd="2" destOrd="0" presId="urn:microsoft.com/office/officeart/2008/layout/LinedList"/>
    <dgm:cxn modelId="{030DC8D6-E839-AC4B-AF03-3E51AF48AF4D}" type="presParOf" srcId="{6FD78453-E8CB-E847-83BF-CB42480EEC03}" destId="{777AB08A-862D-6246-8D4F-7A47967CF01B}" srcOrd="2" destOrd="0" presId="urn:microsoft.com/office/officeart/2008/layout/LinedList"/>
    <dgm:cxn modelId="{6CBEDC40-80B2-6145-80B9-AF0100984B00}" type="presParOf" srcId="{6FD78453-E8CB-E847-83BF-CB42480EEC03}" destId="{1DC2A5A7-1BB4-8043-8D96-516E5A3C0F58}" srcOrd="3" destOrd="0" presId="urn:microsoft.com/office/officeart/2008/layout/LinedList"/>
    <dgm:cxn modelId="{0F61BAF1-EF13-F74C-BC32-EAA087D9EB1D}" type="presParOf" srcId="{A24E8E7D-BC91-4C44-BAE4-4CC8F2AD8635}" destId="{3D65AC3D-6F35-3E4A-A4FD-CB069ABCD5D4}" srcOrd="8" destOrd="0" presId="urn:microsoft.com/office/officeart/2008/layout/LinedList"/>
    <dgm:cxn modelId="{9C1448FB-D01F-714E-A3A3-EC8F07686B1B}" type="presParOf" srcId="{A24E8E7D-BC91-4C44-BAE4-4CC8F2AD8635}" destId="{B1FC11E1-F92C-F945-9462-A083984320D1}" srcOrd="9" destOrd="0" presId="urn:microsoft.com/office/officeart/2008/layout/LinedList"/>
    <dgm:cxn modelId="{517713F9-04FE-324B-A32E-55706529D5EB}" type="presParOf" srcId="{B1FC11E1-F92C-F945-9462-A083984320D1}" destId="{F66F94CB-ADAD-054A-B79C-597D9B0FF0D3}" srcOrd="0" destOrd="0" presId="urn:microsoft.com/office/officeart/2008/layout/LinedList"/>
    <dgm:cxn modelId="{D3731751-BA10-D041-9F2F-EBD65B9790DD}" type="presParOf" srcId="{B1FC11E1-F92C-F945-9462-A083984320D1}" destId="{CCB26FBB-53E8-8942-A9A9-707EA2ED3731}" srcOrd="1" destOrd="0" presId="urn:microsoft.com/office/officeart/2008/layout/LinedList"/>
    <dgm:cxn modelId="{5DE72CC8-A775-6249-9DFD-5D83793B9C83}" type="presParOf" srcId="{CCB26FBB-53E8-8942-A9A9-707EA2ED3731}" destId="{6D29B077-B92B-724A-9688-62381E2E2135}" srcOrd="0" destOrd="0" presId="urn:microsoft.com/office/officeart/2008/layout/LinedList"/>
    <dgm:cxn modelId="{82687507-D1AB-ED4E-A0C9-CC1B245F704B}" type="presParOf" srcId="{CCB26FBB-53E8-8942-A9A9-707EA2ED3731}" destId="{1DBF1C40-0798-E442-92A2-C5BCC60A1175}" srcOrd="1" destOrd="0" presId="urn:microsoft.com/office/officeart/2008/layout/LinedList"/>
    <dgm:cxn modelId="{BBECCB23-E765-9F4A-B916-1905A84AA843}" type="presParOf" srcId="{1DBF1C40-0798-E442-92A2-C5BCC60A1175}" destId="{4D0BDC63-78FF-A046-B6CD-9ED8391A69C6}" srcOrd="0" destOrd="0" presId="urn:microsoft.com/office/officeart/2008/layout/LinedList"/>
    <dgm:cxn modelId="{C3EF1419-414C-4C48-855B-44A19E422B95}" type="presParOf" srcId="{1DBF1C40-0798-E442-92A2-C5BCC60A1175}" destId="{573B8A5E-A497-6A41-A238-35EA12927C6B}" srcOrd="1" destOrd="0" presId="urn:microsoft.com/office/officeart/2008/layout/LinedList"/>
    <dgm:cxn modelId="{38928FA5-C60D-C947-8B8E-923927A222F8}" type="presParOf" srcId="{1DBF1C40-0798-E442-92A2-C5BCC60A1175}" destId="{2467DC30-310A-4B4A-8E25-0C8D4F9941A1}" srcOrd="2" destOrd="0" presId="urn:microsoft.com/office/officeart/2008/layout/LinedList"/>
    <dgm:cxn modelId="{A21F19BA-9917-5744-8CB0-839B8DB05395}" type="presParOf" srcId="{CCB26FBB-53E8-8942-A9A9-707EA2ED3731}" destId="{B72D881E-DFDE-5949-BC74-009CC6FAAB9C}" srcOrd="2" destOrd="0" presId="urn:microsoft.com/office/officeart/2008/layout/LinedList"/>
    <dgm:cxn modelId="{6544B3C8-6ECE-BF4B-AD36-E34DE3ABD04F}" type="presParOf" srcId="{CCB26FBB-53E8-8942-A9A9-707EA2ED3731}" destId="{B6631C24-5DFA-684C-ADA0-3D5D480D3161}" srcOrd="3" destOrd="0" presId="urn:microsoft.com/office/officeart/2008/layout/LinedList"/>
    <dgm:cxn modelId="{01B3B4FE-59E6-F545-9E75-DB2CB7026815}" type="presParOf" srcId="{A24E8E7D-BC91-4C44-BAE4-4CC8F2AD8635}" destId="{44C3AB19-C765-DC4A-AE1B-91F7CDC21A25}" srcOrd="10" destOrd="0" presId="urn:microsoft.com/office/officeart/2008/layout/LinedList"/>
    <dgm:cxn modelId="{80A3D8C2-241B-FB4E-817E-2C83E53507F6}" type="presParOf" srcId="{A24E8E7D-BC91-4C44-BAE4-4CC8F2AD8635}" destId="{2237937A-73AD-F242-BA7A-FEFBC41A14F4}" srcOrd="11" destOrd="0" presId="urn:microsoft.com/office/officeart/2008/layout/LinedList"/>
    <dgm:cxn modelId="{A47DF8E7-44F0-F34F-B275-F78A5F674DE9}" type="presParOf" srcId="{2237937A-73AD-F242-BA7A-FEFBC41A14F4}" destId="{1DF6FFBC-2A90-6745-A8DE-4BCB7DD52DF9}" srcOrd="0" destOrd="0" presId="urn:microsoft.com/office/officeart/2008/layout/LinedList"/>
    <dgm:cxn modelId="{78C5206B-DEE4-824E-BC52-9B33BC3F3206}" type="presParOf" srcId="{2237937A-73AD-F242-BA7A-FEFBC41A14F4}" destId="{481D2CA5-0FDB-E34A-AD14-BD0E088771D9}" srcOrd="1" destOrd="0" presId="urn:microsoft.com/office/officeart/2008/layout/LinedList"/>
    <dgm:cxn modelId="{632E95DB-5147-ED42-B461-2A61420D1770}" type="presParOf" srcId="{481D2CA5-0FDB-E34A-AD14-BD0E088771D9}" destId="{1C0EE9B8-512B-F341-B823-E64835F5E49E}" srcOrd="0" destOrd="0" presId="urn:microsoft.com/office/officeart/2008/layout/LinedList"/>
    <dgm:cxn modelId="{2F8175C7-7F26-E940-AC18-E37194A4CE87}" type="presParOf" srcId="{481D2CA5-0FDB-E34A-AD14-BD0E088771D9}" destId="{706434B9-024C-ED44-8FA7-8488E9C5034E}" srcOrd="1" destOrd="0" presId="urn:microsoft.com/office/officeart/2008/layout/LinedList"/>
    <dgm:cxn modelId="{0B030BA5-3117-C840-B9B6-80AF3FF158C9}" type="presParOf" srcId="{706434B9-024C-ED44-8FA7-8488E9C5034E}" destId="{1F2CEDEB-A6E4-CF4A-B3B9-E479508597EE}" srcOrd="0" destOrd="0" presId="urn:microsoft.com/office/officeart/2008/layout/LinedList"/>
    <dgm:cxn modelId="{3EDF191F-EF6A-3941-B5CE-3BC47C4559D2}" type="presParOf" srcId="{706434B9-024C-ED44-8FA7-8488E9C5034E}" destId="{8EFE7B7E-8F2B-774C-B6D5-55BEE9F91321}" srcOrd="1" destOrd="0" presId="urn:microsoft.com/office/officeart/2008/layout/LinedList"/>
    <dgm:cxn modelId="{469B169F-6137-4243-B3C9-BA1AB3C14F73}" type="presParOf" srcId="{706434B9-024C-ED44-8FA7-8488E9C5034E}" destId="{F3FE5AAF-8548-414E-AB9A-FE2A397B3C07}" srcOrd="2" destOrd="0" presId="urn:microsoft.com/office/officeart/2008/layout/LinedList"/>
    <dgm:cxn modelId="{91682AEA-FA70-3C4A-8D7C-1A13F211134F}" type="presParOf" srcId="{481D2CA5-0FDB-E34A-AD14-BD0E088771D9}" destId="{F114A415-7983-4642-871F-B12CACD937C3}" srcOrd="2" destOrd="0" presId="urn:microsoft.com/office/officeart/2008/layout/LinedList"/>
    <dgm:cxn modelId="{C161A334-CC87-D644-843A-430BB8B702B8}" type="presParOf" srcId="{481D2CA5-0FDB-E34A-AD14-BD0E088771D9}" destId="{3E06B33F-412A-9542-A56A-18BC2064A347}" srcOrd="3" destOrd="0" presId="urn:microsoft.com/office/officeart/2008/layout/LinedList"/>
    <dgm:cxn modelId="{AC080CAB-4B54-C942-AC4D-F5D1ED1E7CBF}" type="presParOf" srcId="{A24E8E7D-BC91-4C44-BAE4-4CC8F2AD8635}" destId="{3442CB41-65F6-354C-9D9B-BBED56ACCE0B}" srcOrd="12" destOrd="0" presId="urn:microsoft.com/office/officeart/2008/layout/LinedList"/>
    <dgm:cxn modelId="{59B923E5-9F78-FB45-955E-747B29384B8F}" type="presParOf" srcId="{A24E8E7D-BC91-4C44-BAE4-4CC8F2AD8635}" destId="{C4AB64E6-4A94-EA48-A825-0D00D8F249BE}" srcOrd="13" destOrd="0" presId="urn:microsoft.com/office/officeart/2008/layout/LinedList"/>
    <dgm:cxn modelId="{8A5512FE-2F30-6C42-AC78-49ED6111517D}" type="presParOf" srcId="{C4AB64E6-4A94-EA48-A825-0D00D8F249BE}" destId="{6C13ECA6-A6B8-514F-8B4E-BA6FD8B8DF13}" srcOrd="0" destOrd="0" presId="urn:microsoft.com/office/officeart/2008/layout/LinedList"/>
    <dgm:cxn modelId="{258641BA-5FE1-394A-B353-5885653E4283}" type="presParOf" srcId="{C4AB64E6-4A94-EA48-A825-0D00D8F249BE}" destId="{B75166BD-D2F6-A84A-841D-8386BA2D5426}" srcOrd="1" destOrd="0" presId="urn:microsoft.com/office/officeart/2008/layout/LinedList"/>
    <dgm:cxn modelId="{119FC67B-3DE7-3D46-9C13-A61C15E3C682}" type="presParOf" srcId="{B75166BD-D2F6-A84A-841D-8386BA2D5426}" destId="{F7C860E3-4A69-544B-A71B-9DB9A0E389FA}" srcOrd="0" destOrd="0" presId="urn:microsoft.com/office/officeart/2008/layout/LinedList"/>
    <dgm:cxn modelId="{D9B194B8-7D9A-AC4B-A28B-7D4BE608BE44}" type="presParOf" srcId="{B75166BD-D2F6-A84A-841D-8386BA2D5426}" destId="{59B2B68A-D71F-754F-8C00-F990307C228B}" srcOrd="1" destOrd="0" presId="urn:microsoft.com/office/officeart/2008/layout/LinedList"/>
    <dgm:cxn modelId="{2741FCF8-CA6D-6B41-9E2E-3CFAA599FC4D}" type="presParOf" srcId="{59B2B68A-D71F-754F-8C00-F990307C228B}" destId="{54BCE451-97DD-4E43-8B0F-72470C2E1B32}" srcOrd="0" destOrd="0" presId="urn:microsoft.com/office/officeart/2008/layout/LinedList"/>
    <dgm:cxn modelId="{D1107C42-6235-F440-825D-8DE79612D8C1}" type="presParOf" srcId="{59B2B68A-D71F-754F-8C00-F990307C228B}" destId="{F74699FB-0640-964A-9637-D1D9688A1736}" srcOrd="1" destOrd="0" presId="urn:microsoft.com/office/officeart/2008/layout/LinedList"/>
    <dgm:cxn modelId="{3C54A1AC-FB89-B740-85FF-ECE7183CD0C1}" type="presParOf" srcId="{59B2B68A-D71F-754F-8C00-F990307C228B}" destId="{96F6E5CD-45DF-C541-8927-C76E1C87468C}" srcOrd="2" destOrd="0" presId="urn:microsoft.com/office/officeart/2008/layout/LinedList"/>
    <dgm:cxn modelId="{432E4E85-CA26-3D40-83DA-F05EB91945AA}" type="presParOf" srcId="{B75166BD-D2F6-A84A-841D-8386BA2D5426}" destId="{04E9BFBF-2355-4D4F-A527-FFF342CE21ED}" srcOrd="2" destOrd="0" presId="urn:microsoft.com/office/officeart/2008/layout/LinedList"/>
    <dgm:cxn modelId="{80192580-17D3-B443-B3C8-15A6A1EDD914}" type="presParOf" srcId="{B75166BD-D2F6-A84A-841D-8386BA2D5426}" destId="{E1EE2C3B-8C97-754B-AAB7-C10C99DF7A5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97245B-90CB-4C62-AF9A-FAF4B903BB1D}" type="doc">
      <dgm:prSet loTypeId="urn:microsoft.com/office/officeart/2008/layout/LinedList" loCatId="list" qsTypeId="urn:microsoft.com/office/officeart/2005/8/quickstyle/simple1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4877415A-5980-46DA-BCC3-B8D9F0C0894B}">
      <dgm:prSet/>
      <dgm:spPr/>
      <dgm:t>
        <a:bodyPr/>
        <a:lstStyle/>
        <a:p>
          <a:r>
            <a:rPr lang="en-US" b="1" i="0"/>
            <a:t>NiFi:</a:t>
          </a:r>
          <a:r>
            <a:rPr lang="en-US" b="0" i="0"/>
            <a:t> </a:t>
          </a:r>
          <a:endParaRPr lang="en-US"/>
        </a:p>
      </dgm:t>
    </dgm:pt>
    <dgm:pt modelId="{869959EF-D894-492A-9DD7-255E9F162B18}" type="parTrans" cxnId="{38FB4B11-A1B3-492E-BDD8-738990009679}">
      <dgm:prSet/>
      <dgm:spPr/>
      <dgm:t>
        <a:bodyPr/>
        <a:lstStyle/>
        <a:p>
          <a:endParaRPr lang="en-US"/>
        </a:p>
      </dgm:t>
    </dgm:pt>
    <dgm:pt modelId="{3BC08BA3-2ED8-40D0-8D0C-DBAF423845E2}" type="sibTrans" cxnId="{38FB4B11-A1B3-492E-BDD8-738990009679}">
      <dgm:prSet/>
      <dgm:spPr/>
      <dgm:t>
        <a:bodyPr/>
        <a:lstStyle/>
        <a:p>
          <a:endParaRPr lang="en-US"/>
        </a:p>
      </dgm:t>
    </dgm:pt>
    <dgm:pt modelId="{7DB7C5F6-6F3E-4495-865E-44468E0BC363}">
      <dgm:prSet/>
      <dgm:spPr/>
      <dgm:t>
        <a:bodyPr/>
        <a:lstStyle/>
        <a:p>
          <a:r>
            <a:rPr lang="en-US" b="0" i="0"/>
            <a:t>Parses and standardizes software logs upon ingestion.</a:t>
          </a:r>
          <a:endParaRPr lang="en-US"/>
        </a:p>
      </dgm:t>
    </dgm:pt>
    <dgm:pt modelId="{E6B67647-CB84-4DC2-90F3-32429FDCA859}" type="parTrans" cxnId="{E077EC95-B851-402F-9613-0347D282F3C1}">
      <dgm:prSet/>
      <dgm:spPr/>
      <dgm:t>
        <a:bodyPr/>
        <a:lstStyle/>
        <a:p>
          <a:endParaRPr lang="en-US"/>
        </a:p>
      </dgm:t>
    </dgm:pt>
    <dgm:pt modelId="{15466FF5-A61D-49ED-9D8C-6AEC754DF582}" type="sibTrans" cxnId="{E077EC95-B851-402F-9613-0347D282F3C1}">
      <dgm:prSet/>
      <dgm:spPr/>
      <dgm:t>
        <a:bodyPr/>
        <a:lstStyle/>
        <a:p>
          <a:endParaRPr lang="en-US"/>
        </a:p>
      </dgm:t>
    </dgm:pt>
    <dgm:pt modelId="{4E3564AC-246C-4CE1-9A2D-4BDF11A2B8ED}">
      <dgm:prSet/>
      <dgm:spPr/>
      <dgm:t>
        <a:bodyPr/>
        <a:lstStyle/>
        <a:p>
          <a:r>
            <a:rPr lang="en-US" b="1" i="0"/>
            <a:t>Kafka:</a:t>
          </a:r>
          <a:r>
            <a:rPr lang="en-US" b="0" i="0"/>
            <a:t> </a:t>
          </a:r>
          <a:endParaRPr lang="en-US"/>
        </a:p>
      </dgm:t>
    </dgm:pt>
    <dgm:pt modelId="{2115AD30-2255-48CC-9DF7-A099D1E8ADA3}" type="parTrans" cxnId="{2ECFACC6-3441-49A8-B98C-0C48039BD1EE}">
      <dgm:prSet/>
      <dgm:spPr/>
      <dgm:t>
        <a:bodyPr/>
        <a:lstStyle/>
        <a:p>
          <a:endParaRPr lang="en-US"/>
        </a:p>
      </dgm:t>
    </dgm:pt>
    <dgm:pt modelId="{74D3D314-BC77-49C8-944D-12E5E9139561}" type="sibTrans" cxnId="{2ECFACC6-3441-49A8-B98C-0C48039BD1EE}">
      <dgm:prSet/>
      <dgm:spPr/>
      <dgm:t>
        <a:bodyPr/>
        <a:lstStyle/>
        <a:p>
          <a:endParaRPr lang="en-US"/>
        </a:p>
      </dgm:t>
    </dgm:pt>
    <dgm:pt modelId="{B38A5228-F978-43F3-9407-1E0A598A56B5}">
      <dgm:prSet/>
      <dgm:spPr/>
      <dgm:t>
        <a:bodyPr/>
        <a:lstStyle/>
        <a:p>
          <a:r>
            <a:rPr lang="en-US" b="0" i="0"/>
            <a:t>Organizes data for efficient downstream processing.</a:t>
          </a:r>
          <a:endParaRPr lang="en-US"/>
        </a:p>
      </dgm:t>
    </dgm:pt>
    <dgm:pt modelId="{40564916-E197-4FAB-8F99-41B1DA3C715B}" type="parTrans" cxnId="{66850483-6DBF-4D99-A31B-6CF868697DCC}">
      <dgm:prSet/>
      <dgm:spPr/>
      <dgm:t>
        <a:bodyPr/>
        <a:lstStyle/>
        <a:p>
          <a:endParaRPr lang="en-US"/>
        </a:p>
      </dgm:t>
    </dgm:pt>
    <dgm:pt modelId="{C964814B-6A11-4757-A0EA-64127D64D9F3}" type="sibTrans" cxnId="{66850483-6DBF-4D99-A31B-6CF868697DCC}">
      <dgm:prSet/>
      <dgm:spPr/>
      <dgm:t>
        <a:bodyPr/>
        <a:lstStyle/>
        <a:p>
          <a:endParaRPr lang="en-US"/>
        </a:p>
      </dgm:t>
    </dgm:pt>
    <dgm:pt modelId="{FBC80CE3-C3E7-4EBE-8B02-FC0A32477771}">
      <dgm:prSet/>
      <dgm:spPr/>
      <dgm:t>
        <a:bodyPr/>
        <a:lstStyle/>
        <a:p>
          <a:r>
            <a:rPr lang="en-US" b="1" i="0"/>
            <a:t>Spark:</a:t>
          </a:r>
          <a:r>
            <a:rPr lang="en-US" b="0" i="0"/>
            <a:t> </a:t>
          </a:r>
          <a:endParaRPr lang="en-US"/>
        </a:p>
      </dgm:t>
    </dgm:pt>
    <dgm:pt modelId="{9E6EE623-5DF1-4BF5-8D95-C3D8DD810A02}" type="parTrans" cxnId="{8A04ABE1-1EEB-4F88-BB7F-EBB8E4AB832E}">
      <dgm:prSet/>
      <dgm:spPr/>
      <dgm:t>
        <a:bodyPr/>
        <a:lstStyle/>
        <a:p>
          <a:endParaRPr lang="en-US"/>
        </a:p>
      </dgm:t>
    </dgm:pt>
    <dgm:pt modelId="{8725E7F8-D64D-4654-B685-BFE85771F7B4}" type="sibTrans" cxnId="{8A04ABE1-1EEB-4F88-BB7F-EBB8E4AB832E}">
      <dgm:prSet/>
      <dgm:spPr/>
      <dgm:t>
        <a:bodyPr/>
        <a:lstStyle/>
        <a:p>
          <a:endParaRPr lang="en-US"/>
        </a:p>
      </dgm:t>
    </dgm:pt>
    <dgm:pt modelId="{1A813E6E-42B5-4F23-813D-F89345AC7B49}">
      <dgm:prSet/>
      <dgm:spPr/>
      <dgm:t>
        <a:bodyPr/>
        <a:lstStyle/>
        <a:p>
          <a:r>
            <a:rPr lang="en-US" b="0" i="0"/>
            <a:t>Employs ML to detect abnormal software patterns early.</a:t>
          </a:r>
          <a:endParaRPr lang="en-US"/>
        </a:p>
      </dgm:t>
    </dgm:pt>
    <dgm:pt modelId="{27C363F7-93D4-4CD9-93E1-6075B8FA04DF}" type="parTrans" cxnId="{56AA1DD3-EF81-4082-8957-3725A585165F}">
      <dgm:prSet/>
      <dgm:spPr/>
      <dgm:t>
        <a:bodyPr/>
        <a:lstStyle/>
        <a:p>
          <a:endParaRPr lang="en-US"/>
        </a:p>
      </dgm:t>
    </dgm:pt>
    <dgm:pt modelId="{0419E9BA-C41E-4C1F-BE3F-B5E662B647C2}" type="sibTrans" cxnId="{56AA1DD3-EF81-4082-8957-3725A585165F}">
      <dgm:prSet/>
      <dgm:spPr/>
      <dgm:t>
        <a:bodyPr/>
        <a:lstStyle/>
        <a:p>
          <a:endParaRPr lang="en-US"/>
        </a:p>
      </dgm:t>
    </dgm:pt>
    <dgm:pt modelId="{3F4C1292-C4D4-457D-9515-DE991B850303}">
      <dgm:prSet/>
      <dgm:spPr/>
      <dgm:t>
        <a:bodyPr/>
        <a:lstStyle/>
        <a:p>
          <a:r>
            <a:rPr lang="en-US" b="1" i="0"/>
            <a:t>HBase:</a:t>
          </a:r>
          <a:r>
            <a:rPr lang="en-US" b="0" i="0"/>
            <a:t> </a:t>
          </a:r>
          <a:endParaRPr lang="en-US"/>
        </a:p>
      </dgm:t>
    </dgm:pt>
    <dgm:pt modelId="{B38786FC-B745-4C0F-95E9-64414626BA32}" type="parTrans" cxnId="{1A39E864-D87D-4D8D-9A27-8BAD2373A990}">
      <dgm:prSet/>
      <dgm:spPr/>
      <dgm:t>
        <a:bodyPr/>
        <a:lstStyle/>
        <a:p>
          <a:endParaRPr lang="en-US"/>
        </a:p>
      </dgm:t>
    </dgm:pt>
    <dgm:pt modelId="{6F86373C-70DA-45FF-81B1-353D2991915E}" type="sibTrans" cxnId="{1A39E864-D87D-4D8D-9A27-8BAD2373A990}">
      <dgm:prSet/>
      <dgm:spPr/>
      <dgm:t>
        <a:bodyPr/>
        <a:lstStyle/>
        <a:p>
          <a:endParaRPr lang="en-US"/>
        </a:p>
      </dgm:t>
    </dgm:pt>
    <dgm:pt modelId="{72C9D2A0-AFD6-411C-BD2A-0F91575CC2BF}">
      <dgm:prSet/>
      <dgm:spPr/>
      <dgm:t>
        <a:bodyPr/>
        <a:lstStyle/>
        <a:p>
          <a:r>
            <a:rPr lang="en-US" b="0" i="0"/>
            <a:t>Supports real-time software performance monitoring.</a:t>
          </a:r>
          <a:endParaRPr lang="en-US"/>
        </a:p>
      </dgm:t>
    </dgm:pt>
    <dgm:pt modelId="{B881E207-BED4-4AEF-8596-B1223DC16F70}" type="parTrans" cxnId="{DD74BA17-FC12-44D3-87C3-1A453B816C3A}">
      <dgm:prSet/>
      <dgm:spPr/>
      <dgm:t>
        <a:bodyPr/>
        <a:lstStyle/>
        <a:p>
          <a:endParaRPr lang="en-US"/>
        </a:p>
      </dgm:t>
    </dgm:pt>
    <dgm:pt modelId="{2A45049D-1EF3-4302-A585-80791B252C93}" type="sibTrans" cxnId="{DD74BA17-FC12-44D3-87C3-1A453B816C3A}">
      <dgm:prSet/>
      <dgm:spPr/>
      <dgm:t>
        <a:bodyPr/>
        <a:lstStyle/>
        <a:p>
          <a:endParaRPr lang="en-US"/>
        </a:p>
      </dgm:t>
    </dgm:pt>
    <dgm:pt modelId="{A11C0A69-3BE6-4780-B30E-6287B02CA3A1}">
      <dgm:prSet/>
      <dgm:spPr/>
      <dgm:t>
        <a:bodyPr/>
        <a:lstStyle/>
        <a:p>
          <a:r>
            <a:rPr lang="en-US" b="1" i="0"/>
            <a:t>Hive:</a:t>
          </a:r>
          <a:r>
            <a:rPr lang="en-US" b="0" i="0"/>
            <a:t> </a:t>
          </a:r>
          <a:endParaRPr lang="en-US"/>
        </a:p>
      </dgm:t>
    </dgm:pt>
    <dgm:pt modelId="{D48CFF2C-9D51-4EE5-B416-07102AA4CEA9}" type="parTrans" cxnId="{DF434D0B-FE4D-4BFD-BDDD-17449AD86881}">
      <dgm:prSet/>
      <dgm:spPr/>
      <dgm:t>
        <a:bodyPr/>
        <a:lstStyle/>
        <a:p>
          <a:endParaRPr lang="en-US"/>
        </a:p>
      </dgm:t>
    </dgm:pt>
    <dgm:pt modelId="{C0CF04E1-CE22-401E-AD07-B2D0C9532D42}" type="sibTrans" cxnId="{DF434D0B-FE4D-4BFD-BDDD-17449AD86881}">
      <dgm:prSet/>
      <dgm:spPr/>
      <dgm:t>
        <a:bodyPr/>
        <a:lstStyle/>
        <a:p>
          <a:endParaRPr lang="en-US"/>
        </a:p>
      </dgm:t>
    </dgm:pt>
    <dgm:pt modelId="{09664B9F-957E-41A0-8EB7-849418712703}">
      <dgm:prSet/>
      <dgm:spPr/>
      <dgm:t>
        <a:bodyPr/>
        <a:lstStyle/>
        <a:p>
          <a:r>
            <a:rPr lang="en-US" b="0" i="0"/>
            <a:t>Uses UDFs for deep dives into software performance data.</a:t>
          </a:r>
          <a:endParaRPr lang="en-US"/>
        </a:p>
      </dgm:t>
    </dgm:pt>
    <dgm:pt modelId="{18403EE3-7A02-4323-A5C7-EC640DD4436B}" type="parTrans" cxnId="{6089E3BB-FD0E-4EEE-9585-B3064A7E301D}">
      <dgm:prSet/>
      <dgm:spPr/>
      <dgm:t>
        <a:bodyPr/>
        <a:lstStyle/>
        <a:p>
          <a:endParaRPr lang="en-US"/>
        </a:p>
      </dgm:t>
    </dgm:pt>
    <dgm:pt modelId="{3C640673-860B-4816-B6EE-972EE271486A}" type="sibTrans" cxnId="{6089E3BB-FD0E-4EEE-9585-B3064A7E301D}">
      <dgm:prSet/>
      <dgm:spPr/>
      <dgm:t>
        <a:bodyPr/>
        <a:lstStyle/>
        <a:p>
          <a:endParaRPr lang="en-US"/>
        </a:p>
      </dgm:t>
    </dgm:pt>
    <dgm:pt modelId="{F316CCE6-9A17-4CB7-9E21-F8B91016FA96}">
      <dgm:prSet/>
      <dgm:spPr/>
      <dgm:t>
        <a:bodyPr/>
        <a:lstStyle/>
        <a:p>
          <a:r>
            <a:rPr lang="en-US" b="1" i="0"/>
            <a:t>Solr:</a:t>
          </a:r>
          <a:r>
            <a:rPr lang="en-US" b="0" i="0"/>
            <a:t> </a:t>
          </a:r>
          <a:endParaRPr lang="en-US"/>
        </a:p>
      </dgm:t>
    </dgm:pt>
    <dgm:pt modelId="{1EBE9890-58E1-4C7F-BA20-9BE2E6A66183}" type="parTrans" cxnId="{133B4299-9862-4A2E-943A-025509C60EAC}">
      <dgm:prSet/>
      <dgm:spPr/>
      <dgm:t>
        <a:bodyPr/>
        <a:lstStyle/>
        <a:p>
          <a:endParaRPr lang="en-US"/>
        </a:p>
      </dgm:t>
    </dgm:pt>
    <dgm:pt modelId="{3F144D18-A013-4CE7-AB07-4C49D405FAC8}" type="sibTrans" cxnId="{133B4299-9862-4A2E-943A-025509C60EAC}">
      <dgm:prSet/>
      <dgm:spPr/>
      <dgm:t>
        <a:bodyPr/>
        <a:lstStyle/>
        <a:p>
          <a:endParaRPr lang="en-US"/>
        </a:p>
      </dgm:t>
    </dgm:pt>
    <dgm:pt modelId="{4AE266AB-66F2-4612-93DF-5613D6D61F0F}">
      <dgm:prSet/>
      <dgm:spPr/>
      <dgm:t>
        <a:bodyPr/>
        <a:lstStyle/>
        <a:p>
          <a:r>
            <a:rPr lang="en-US" b="0" i="0"/>
            <a:t>Speeds up troubleshooting by finding related software incidents.</a:t>
          </a:r>
          <a:endParaRPr lang="en-US"/>
        </a:p>
      </dgm:t>
    </dgm:pt>
    <dgm:pt modelId="{D3CC58E9-919E-45D7-9D72-49FA3AAA6F64}" type="parTrans" cxnId="{FB1D9F92-CA13-4436-B3D9-1D85F2C9880A}">
      <dgm:prSet/>
      <dgm:spPr/>
      <dgm:t>
        <a:bodyPr/>
        <a:lstStyle/>
        <a:p>
          <a:endParaRPr lang="en-US"/>
        </a:p>
      </dgm:t>
    </dgm:pt>
    <dgm:pt modelId="{CC01CEB5-98F5-4E08-9CDD-22C89B0FEEA6}" type="sibTrans" cxnId="{FB1D9F92-CA13-4436-B3D9-1D85F2C9880A}">
      <dgm:prSet/>
      <dgm:spPr/>
      <dgm:t>
        <a:bodyPr/>
        <a:lstStyle/>
        <a:p>
          <a:endParaRPr lang="en-US"/>
        </a:p>
      </dgm:t>
    </dgm:pt>
    <dgm:pt modelId="{AF6BADFE-0239-42AB-9609-32BA9996CDB0}">
      <dgm:prSet/>
      <dgm:spPr/>
      <dgm:t>
        <a:bodyPr/>
        <a:lstStyle/>
        <a:p>
          <a:r>
            <a:rPr lang="en-US" b="1" i="0"/>
            <a:t>HDFS:</a:t>
          </a:r>
          <a:r>
            <a:rPr lang="en-US" b="0" i="0"/>
            <a:t> </a:t>
          </a:r>
          <a:endParaRPr lang="en-US"/>
        </a:p>
      </dgm:t>
    </dgm:pt>
    <dgm:pt modelId="{30D4D7D5-B3E7-4121-A0C7-053BBF2A7CCB}" type="parTrans" cxnId="{AEE024EB-391C-4E48-8AF7-E36807F0CB93}">
      <dgm:prSet/>
      <dgm:spPr/>
      <dgm:t>
        <a:bodyPr/>
        <a:lstStyle/>
        <a:p>
          <a:endParaRPr lang="en-US"/>
        </a:p>
      </dgm:t>
    </dgm:pt>
    <dgm:pt modelId="{630846A8-B5FD-4717-9655-1FBA8393E963}" type="sibTrans" cxnId="{AEE024EB-391C-4E48-8AF7-E36807F0CB93}">
      <dgm:prSet/>
      <dgm:spPr/>
      <dgm:t>
        <a:bodyPr/>
        <a:lstStyle/>
        <a:p>
          <a:endParaRPr lang="en-US"/>
        </a:p>
      </dgm:t>
    </dgm:pt>
    <dgm:pt modelId="{2A1B2133-E704-40AC-8D57-B2ED6B9E509E}">
      <dgm:prSet/>
      <dgm:spPr/>
      <dgm:t>
        <a:bodyPr/>
        <a:lstStyle/>
        <a:p>
          <a:r>
            <a:rPr lang="en-US" b="0" i="0"/>
            <a:t>Stores all logs for long-term analysis or compliance.</a:t>
          </a:r>
          <a:endParaRPr lang="en-US"/>
        </a:p>
      </dgm:t>
    </dgm:pt>
    <dgm:pt modelId="{762D2241-D4F4-4104-9B2F-AF6A3254BF40}" type="parTrans" cxnId="{54728697-A4AF-4F98-838D-1C5996683250}">
      <dgm:prSet/>
      <dgm:spPr/>
      <dgm:t>
        <a:bodyPr/>
        <a:lstStyle/>
        <a:p>
          <a:endParaRPr lang="en-US"/>
        </a:p>
      </dgm:t>
    </dgm:pt>
    <dgm:pt modelId="{AA64C18A-CE08-4581-843F-3D273D84EB9B}" type="sibTrans" cxnId="{54728697-A4AF-4F98-838D-1C5996683250}">
      <dgm:prSet/>
      <dgm:spPr/>
      <dgm:t>
        <a:bodyPr/>
        <a:lstStyle/>
        <a:p>
          <a:endParaRPr lang="en-US"/>
        </a:p>
      </dgm:t>
    </dgm:pt>
    <dgm:pt modelId="{2AABFB34-19FD-8741-B6B9-D3A92041C93B}" type="pres">
      <dgm:prSet presAssocID="{AB97245B-90CB-4C62-AF9A-FAF4B903BB1D}" presName="vert0" presStyleCnt="0">
        <dgm:presLayoutVars>
          <dgm:dir/>
          <dgm:animOne val="branch"/>
          <dgm:animLvl val="lvl"/>
        </dgm:presLayoutVars>
      </dgm:prSet>
      <dgm:spPr/>
    </dgm:pt>
    <dgm:pt modelId="{267BDD5F-00B2-E247-95F3-F2AE75442532}" type="pres">
      <dgm:prSet presAssocID="{4877415A-5980-46DA-BCC3-B8D9F0C0894B}" presName="thickLine" presStyleLbl="alignNode1" presStyleIdx="0" presStyleCnt="7"/>
      <dgm:spPr/>
    </dgm:pt>
    <dgm:pt modelId="{34ECFBF4-56D0-A344-B4A9-5299EDC16AB9}" type="pres">
      <dgm:prSet presAssocID="{4877415A-5980-46DA-BCC3-B8D9F0C0894B}" presName="horz1" presStyleCnt="0"/>
      <dgm:spPr/>
    </dgm:pt>
    <dgm:pt modelId="{60FEDBD0-AD52-DC41-9A3C-E67E9CC025FE}" type="pres">
      <dgm:prSet presAssocID="{4877415A-5980-46DA-BCC3-B8D9F0C0894B}" presName="tx1" presStyleLbl="revTx" presStyleIdx="0" presStyleCnt="14"/>
      <dgm:spPr/>
    </dgm:pt>
    <dgm:pt modelId="{A3CC309E-9076-B24B-A58E-3EC2B669E5E8}" type="pres">
      <dgm:prSet presAssocID="{4877415A-5980-46DA-BCC3-B8D9F0C0894B}" presName="vert1" presStyleCnt="0"/>
      <dgm:spPr/>
    </dgm:pt>
    <dgm:pt modelId="{CE511D4A-D1E6-E141-AE3F-555E91F400F9}" type="pres">
      <dgm:prSet presAssocID="{7DB7C5F6-6F3E-4495-865E-44468E0BC363}" presName="vertSpace2a" presStyleCnt="0"/>
      <dgm:spPr/>
    </dgm:pt>
    <dgm:pt modelId="{E69E1C52-687F-A34C-90F6-6B04B328BF15}" type="pres">
      <dgm:prSet presAssocID="{7DB7C5F6-6F3E-4495-865E-44468E0BC363}" presName="horz2" presStyleCnt="0"/>
      <dgm:spPr/>
    </dgm:pt>
    <dgm:pt modelId="{72FE47C7-DA78-AA41-9DFC-B844CD0456B1}" type="pres">
      <dgm:prSet presAssocID="{7DB7C5F6-6F3E-4495-865E-44468E0BC363}" presName="horzSpace2" presStyleCnt="0"/>
      <dgm:spPr/>
    </dgm:pt>
    <dgm:pt modelId="{769BE5BA-CDCE-8941-8C94-B438C7C53678}" type="pres">
      <dgm:prSet presAssocID="{7DB7C5F6-6F3E-4495-865E-44468E0BC363}" presName="tx2" presStyleLbl="revTx" presStyleIdx="1" presStyleCnt="14"/>
      <dgm:spPr/>
    </dgm:pt>
    <dgm:pt modelId="{3CDB8581-7F2D-1E4B-925B-B7D9CB593CB0}" type="pres">
      <dgm:prSet presAssocID="{7DB7C5F6-6F3E-4495-865E-44468E0BC363}" presName="vert2" presStyleCnt="0"/>
      <dgm:spPr/>
    </dgm:pt>
    <dgm:pt modelId="{187C9F7E-2ABE-F947-9FF2-DCC3644A08F6}" type="pres">
      <dgm:prSet presAssocID="{7DB7C5F6-6F3E-4495-865E-44468E0BC363}" presName="thinLine2b" presStyleLbl="callout" presStyleIdx="0" presStyleCnt="7"/>
      <dgm:spPr/>
    </dgm:pt>
    <dgm:pt modelId="{57E1FEEC-9398-AB48-A86F-387D76DDD70C}" type="pres">
      <dgm:prSet presAssocID="{7DB7C5F6-6F3E-4495-865E-44468E0BC363}" presName="vertSpace2b" presStyleCnt="0"/>
      <dgm:spPr/>
    </dgm:pt>
    <dgm:pt modelId="{1024BB11-32C6-574E-8289-DC8EBB44225F}" type="pres">
      <dgm:prSet presAssocID="{4E3564AC-246C-4CE1-9A2D-4BDF11A2B8ED}" presName="thickLine" presStyleLbl="alignNode1" presStyleIdx="1" presStyleCnt="7"/>
      <dgm:spPr/>
    </dgm:pt>
    <dgm:pt modelId="{CD3EDEF2-CD8F-AF40-839C-ABCFA158B1A9}" type="pres">
      <dgm:prSet presAssocID="{4E3564AC-246C-4CE1-9A2D-4BDF11A2B8ED}" presName="horz1" presStyleCnt="0"/>
      <dgm:spPr/>
    </dgm:pt>
    <dgm:pt modelId="{79B6725D-A22A-4E49-B5E6-5E0663BEE675}" type="pres">
      <dgm:prSet presAssocID="{4E3564AC-246C-4CE1-9A2D-4BDF11A2B8ED}" presName="tx1" presStyleLbl="revTx" presStyleIdx="2" presStyleCnt="14"/>
      <dgm:spPr/>
    </dgm:pt>
    <dgm:pt modelId="{0357DA08-ED72-1749-AAA1-86781D0A95E9}" type="pres">
      <dgm:prSet presAssocID="{4E3564AC-246C-4CE1-9A2D-4BDF11A2B8ED}" presName="vert1" presStyleCnt="0"/>
      <dgm:spPr/>
    </dgm:pt>
    <dgm:pt modelId="{65AF016A-5437-6642-A4BF-80AC7DF87052}" type="pres">
      <dgm:prSet presAssocID="{B38A5228-F978-43F3-9407-1E0A598A56B5}" presName="vertSpace2a" presStyleCnt="0"/>
      <dgm:spPr/>
    </dgm:pt>
    <dgm:pt modelId="{56F80251-6309-E243-B4B2-E26E181E1F8D}" type="pres">
      <dgm:prSet presAssocID="{B38A5228-F978-43F3-9407-1E0A598A56B5}" presName="horz2" presStyleCnt="0"/>
      <dgm:spPr/>
    </dgm:pt>
    <dgm:pt modelId="{B0681B1F-F4B8-0147-907A-F7D3746CEC61}" type="pres">
      <dgm:prSet presAssocID="{B38A5228-F978-43F3-9407-1E0A598A56B5}" presName="horzSpace2" presStyleCnt="0"/>
      <dgm:spPr/>
    </dgm:pt>
    <dgm:pt modelId="{3B90A2DE-356E-224C-B3CB-0310868854FF}" type="pres">
      <dgm:prSet presAssocID="{B38A5228-F978-43F3-9407-1E0A598A56B5}" presName="tx2" presStyleLbl="revTx" presStyleIdx="3" presStyleCnt="14"/>
      <dgm:spPr/>
    </dgm:pt>
    <dgm:pt modelId="{74B1E20D-BF22-F941-9B16-9AD0E301BFE1}" type="pres">
      <dgm:prSet presAssocID="{B38A5228-F978-43F3-9407-1E0A598A56B5}" presName="vert2" presStyleCnt="0"/>
      <dgm:spPr/>
    </dgm:pt>
    <dgm:pt modelId="{93EB6F3A-2290-D84E-B134-02A7A9B2BB48}" type="pres">
      <dgm:prSet presAssocID="{B38A5228-F978-43F3-9407-1E0A598A56B5}" presName="thinLine2b" presStyleLbl="callout" presStyleIdx="1" presStyleCnt="7"/>
      <dgm:spPr/>
    </dgm:pt>
    <dgm:pt modelId="{53DD110A-80E6-FF4A-97BC-BD85E893E6BF}" type="pres">
      <dgm:prSet presAssocID="{B38A5228-F978-43F3-9407-1E0A598A56B5}" presName="vertSpace2b" presStyleCnt="0"/>
      <dgm:spPr/>
    </dgm:pt>
    <dgm:pt modelId="{07538F94-4F42-EF49-9DA2-C8E95287A53B}" type="pres">
      <dgm:prSet presAssocID="{FBC80CE3-C3E7-4EBE-8B02-FC0A32477771}" presName="thickLine" presStyleLbl="alignNode1" presStyleIdx="2" presStyleCnt="7"/>
      <dgm:spPr/>
    </dgm:pt>
    <dgm:pt modelId="{B267B663-5FAD-F841-AC3E-3425C1619046}" type="pres">
      <dgm:prSet presAssocID="{FBC80CE3-C3E7-4EBE-8B02-FC0A32477771}" presName="horz1" presStyleCnt="0"/>
      <dgm:spPr/>
    </dgm:pt>
    <dgm:pt modelId="{5A5173DA-FCA1-CE41-B7CD-FB14C481E405}" type="pres">
      <dgm:prSet presAssocID="{FBC80CE3-C3E7-4EBE-8B02-FC0A32477771}" presName="tx1" presStyleLbl="revTx" presStyleIdx="4" presStyleCnt="14"/>
      <dgm:spPr/>
    </dgm:pt>
    <dgm:pt modelId="{515FBFF8-8E77-CA41-AD76-81D15F1CB06E}" type="pres">
      <dgm:prSet presAssocID="{FBC80CE3-C3E7-4EBE-8B02-FC0A32477771}" presName="vert1" presStyleCnt="0"/>
      <dgm:spPr/>
    </dgm:pt>
    <dgm:pt modelId="{5F51E2B4-F7EB-E446-AC32-B8E792C864D0}" type="pres">
      <dgm:prSet presAssocID="{1A813E6E-42B5-4F23-813D-F89345AC7B49}" presName="vertSpace2a" presStyleCnt="0"/>
      <dgm:spPr/>
    </dgm:pt>
    <dgm:pt modelId="{425B092E-CBA9-814E-BDD0-DC665EBF5758}" type="pres">
      <dgm:prSet presAssocID="{1A813E6E-42B5-4F23-813D-F89345AC7B49}" presName="horz2" presStyleCnt="0"/>
      <dgm:spPr/>
    </dgm:pt>
    <dgm:pt modelId="{F0712B25-D84C-1D48-8253-8506762C40A7}" type="pres">
      <dgm:prSet presAssocID="{1A813E6E-42B5-4F23-813D-F89345AC7B49}" presName="horzSpace2" presStyleCnt="0"/>
      <dgm:spPr/>
    </dgm:pt>
    <dgm:pt modelId="{C77C2784-9E21-7A49-ABD9-170AB1A6EEF1}" type="pres">
      <dgm:prSet presAssocID="{1A813E6E-42B5-4F23-813D-F89345AC7B49}" presName="tx2" presStyleLbl="revTx" presStyleIdx="5" presStyleCnt="14"/>
      <dgm:spPr/>
    </dgm:pt>
    <dgm:pt modelId="{7388A534-544A-E348-A38C-EE92968C1DE3}" type="pres">
      <dgm:prSet presAssocID="{1A813E6E-42B5-4F23-813D-F89345AC7B49}" presName="vert2" presStyleCnt="0"/>
      <dgm:spPr/>
    </dgm:pt>
    <dgm:pt modelId="{F6FB451E-4521-8B44-9D26-A8B536D38AD8}" type="pres">
      <dgm:prSet presAssocID="{1A813E6E-42B5-4F23-813D-F89345AC7B49}" presName="thinLine2b" presStyleLbl="callout" presStyleIdx="2" presStyleCnt="7"/>
      <dgm:spPr/>
    </dgm:pt>
    <dgm:pt modelId="{56978820-3713-A64C-8856-2805D5821887}" type="pres">
      <dgm:prSet presAssocID="{1A813E6E-42B5-4F23-813D-F89345AC7B49}" presName="vertSpace2b" presStyleCnt="0"/>
      <dgm:spPr/>
    </dgm:pt>
    <dgm:pt modelId="{F64BE5CC-B45B-5C4B-8137-44FB40AB8B53}" type="pres">
      <dgm:prSet presAssocID="{3F4C1292-C4D4-457D-9515-DE991B850303}" presName="thickLine" presStyleLbl="alignNode1" presStyleIdx="3" presStyleCnt="7"/>
      <dgm:spPr/>
    </dgm:pt>
    <dgm:pt modelId="{F809361B-1E4E-1D49-AE5D-B960D59F96AC}" type="pres">
      <dgm:prSet presAssocID="{3F4C1292-C4D4-457D-9515-DE991B850303}" presName="horz1" presStyleCnt="0"/>
      <dgm:spPr/>
    </dgm:pt>
    <dgm:pt modelId="{02E99F58-52E1-6647-9C72-5186763EBC2E}" type="pres">
      <dgm:prSet presAssocID="{3F4C1292-C4D4-457D-9515-DE991B850303}" presName="tx1" presStyleLbl="revTx" presStyleIdx="6" presStyleCnt="14"/>
      <dgm:spPr/>
    </dgm:pt>
    <dgm:pt modelId="{FD5622C0-FF98-C941-A9D4-B22134BA44BD}" type="pres">
      <dgm:prSet presAssocID="{3F4C1292-C4D4-457D-9515-DE991B850303}" presName="vert1" presStyleCnt="0"/>
      <dgm:spPr/>
    </dgm:pt>
    <dgm:pt modelId="{E18CD79E-D879-4149-9D75-2CF0C516546B}" type="pres">
      <dgm:prSet presAssocID="{72C9D2A0-AFD6-411C-BD2A-0F91575CC2BF}" presName="vertSpace2a" presStyleCnt="0"/>
      <dgm:spPr/>
    </dgm:pt>
    <dgm:pt modelId="{F2342BD2-B6BA-DE48-B883-8A86C20992A8}" type="pres">
      <dgm:prSet presAssocID="{72C9D2A0-AFD6-411C-BD2A-0F91575CC2BF}" presName="horz2" presStyleCnt="0"/>
      <dgm:spPr/>
    </dgm:pt>
    <dgm:pt modelId="{24176524-5FF6-3741-9E9D-E4349E754869}" type="pres">
      <dgm:prSet presAssocID="{72C9D2A0-AFD6-411C-BD2A-0F91575CC2BF}" presName="horzSpace2" presStyleCnt="0"/>
      <dgm:spPr/>
    </dgm:pt>
    <dgm:pt modelId="{249CDBAC-43EC-1D47-8292-DD047672B41E}" type="pres">
      <dgm:prSet presAssocID="{72C9D2A0-AFD6-411C-BD2A-0F91575CC2BF}" presName="tx2" presStyleLbl="revTx" presStyleIdx="7" presStyleCnt="14"/>
      <dgm:spPr/>
    </dgm:pt>
    <dgm:pt modelId="{7E6D25DE-64E6-4341-9ECE-6DEF68691D35}" type="pres">
      <dgm:prSet presAssocID="{72C9D2A0-AFD6-411C-BD2A-0F91575CC2BF}" presName="vert2" presStyleCnt="0"/>
      <dgm:spPr/>
    </dgm:pt>
    <dgm:pt modelId="{C0D2E840-C4C7-E54E-A8E3-64D04C043799}" type="pres">
      <dgm:prSet presAssocID="{72C9D2A0-AFD6-411C-BD2A-0F91575CC2BF}" presName="thinLine2b" presStyleLbl="callout" presStyleIdx="3" presStyleCnt="7"/>
      <dgm:spPr/>
    </dgm:pt>
    <dgm:pt modelId="{380EDB13-B34C-F94F-96D1-9E084BC43EE0}" type="pres">
      <dgm:prSet presAssocID="{72C9D2A0-AFD6-411C-BD2A-0F91575CC2BF}" presName="vertSpace2b" presStyleCnt="0"/>
      <dgm:spPr/>
    </dgm:pt>
    <dgm:pt modelId="{25C42436-BB6C-2541-9302-12B95BEA3798}" type="pres">
      <dgm:prSet presAssocID="{A11C0A69-3BE6-4780-B30E-6287B02CA3A1}" presName="thickLine" presStyleLbl="alignNode1" presStyleIdx="4" presStyleCnt="7"/>
      <dgm:spPr/>
    </dgm:pt>
    <dgm:pt modelId="{47270A8B-7B5A-4D4B-A307-DD4B5B5309B7}" type="pres">
      <dgm:prSet presAssocID="{A11C0A69-3BE6-4780-B30E-6287B02CA3A1}" presName="horz1" presStyleCnt="0"/>
      <dgm:spPr/>
    </dgm:pt>
    <dgm:pt modelId="{F16AA0ED-7C53-074E-AA3B-A09B4D89E939}" type="pres">
      <dgm:prSet presAssocID="{A11C0A69-3BE6-4780-B30E-6287B02CA3A1}" presName="tx1" presStyleLbl="revTx" presStyleIdx="8" presStyleCnt="14"/>
      <dgm:spPr/>
    </dgm:pt>
    <dgm:pt modelId="{1202E056-40D1-7446-9552-9B39B96EE5DB}" type="pres">
      <dgm:prSet presAssocID="{A11C0A69-3BE6-4780-B30E-6287B02CA3A1}" presName="vert1" presStyleCnt="0"/>
      <dgm:spPr/>
    </dgm:pt>
    <dgm:pt modelId="{9052548F-1481-1F43-A179-C4924CCAA6EA}" type="pres">
      <dgm:prSet presAssocID="{09664B9F-957E-41A0-8EB7-849418712703}" presName="vertSpace2a" presStyleCnt="0"/>
      <dgm:spPr/>
    </dgm:pt>
    <dgm:pt modelId="{9DEED586-93C9-EF43-8761-31F0BED58A5A}" type="pres">
      <dgm:prSet presAssocID="{09664B9F-957E-41A0-8EB7-849418712703}" presName="horz2" presStyleCnt="0"/>
      <dgm:spPr/>
    </dgm:pt>
    <dgm:pt modelId="{85B574D5-29AE-5046-8924-BE0D8284E523}" type="pres">
      <dgm:prSet presAssocID="{09664B9F-957E-41A0-8EB7-849418712703}" presName="horzSpace2" presStyleCnt="0"/>
      <dgm:spPr/>
    </dgm:pt>
    <dgm:pt modelId="{5F23238E-75CD-9E48-B7CF-1C1E134AF86C}" type="pres">
      <dgm:prSet presAssocID="{09664B9F-957E-41A0-8EB7-849418712703}" presName="tx2" presStyleLbl="revTx" presStyleIdx="9" presStyleCnt="14"/>
      <dgm:spPr/>
    </dgm:pt>
    <dgm:pt modelId="{D0BC1623-7B7E-2C48-816E-840AFE675546}" type="pres">
      <dgm:prSet presAssocID="{09664B9F-957E-41A0-8EB7-849418712703}" presName="vert2" presStyleCnt="0"/>
      <dgm:spPr/>
    </dgm:pt>
    <dgm:pt modelId="{7651BEA1-14C7-014E-9A0F-5BE2D61D7A21}" type="pres">
      <dgm:prSet presAssocID="{09664B9F-957E-41A0-8EB7-849418712703}" presName="thinLine2b" presStyleLbl="callout" presStyleIdx="4" presStyleCnt="7"/>
      <dgm:spPr/>
    </dgm:pt>
    <dgm:pt modelId="{A321A07A-18C6-134C-A021-11D7CB791B7A}" type="pres">
      <dgm:prSet presAssocID="{09664B9F-957E-41A0-8EB7-849418712703}" presName="vertSpace2b" presStyleCnt="0"/>
      <dgm:spPr/>
    </dgm:pt>
    <dgm:pt modelId="{89FBBF02-9D6F-AB46-9067-1C080C008622}" type="pres">
      <dgm:prSet presAssocID="{F316CCE6-9A17-4CB7-9E21-F8B91016FA96}" presName="thickLine" presStyleLbl="alignNode1" presStyleIdx="5" presStyleCnt="7"/>
      <dgm:spPr/>
    </dgm:pt>
    <dgm:pt modelId="{CFC85E6C-3209-2640-8932-3C17DC4849CF}" type="pres">
      <dgm:prSet presAssocID="{F316CCE6-9A17-4CB7-9E21-F8B91016FA96}" presName="horz1" presStyleCnt="0"/>
      <dgm:spPr/>
    </dgm:pt>
    <dgm:pt modelId="{879BB0A7-AE6A-D340-837A-F1B29592B848}" type="pres">
      <dgm:prSet presAssocID="{F316CCE6-9A17-4CB7-9E21-F8B91016FA96}" presName="tx1" presStyleLbl="revTx" presStyleIdx="10" presStyleCnt="14"/>
      <dgm:spPr/>
    </dgm:pt>
    <dgm:pt modelId="{D8EC24A0-6C7F-2745-BFD5-567958EC2250}" type="pres">
      <dgm:prSet presAssocID="{F316CCE6-9A17-4CB7-9E21-F8B91016FA96}" presName="vert1" presStyleCnt="0"/>
      <dgm:spPr/>
    </dgm:pt>
    <dgm:pt modelId="{5A14B26E-5586-624E-BE34-34F44EE1D54C}" type="pres">
      <dgm:prSet presAssocID="{4AE266AB-66F2-4612-93DF-5613D6D61F0F}" presName="vertSpace2a" presStyleCnt="0"/>
      <dgm:spPr/>
    </dgm:pt>
    <dgm:pt modelId="{90FE09F8-99CD-2246-9978-93486773790F}" type="pres">
      <dgm:prSet presAssocID="{4AE266AB-66F2-4612-93DF-5613D6D61F0F}" presName="horz2" presStyleCnt="0"/>
      <dgm:spPr/>
    </dgm:pt>
    <dgm:pt modelId="{3B0B2DE1-5535-1742-8F42-3AA667E8A097}" type="pres">
      <dgm:prSet presAssocID="{4AE266AB-66F2-4612-93DF-5613D6D61F0F}" presName="horzSpace2" presStyleCnt="0"/>
      <dgm:spPr/>
    </dgm:pt>
    <dgm:pt modelId="{5A2CFE91-7E69-7B4D-A1E3-E3EEFFC8F49F}" type="pres">
      <dgm:prSet presAssocID="{4AE266AB-66F2-4612-93DF-5613D6D61F0F}" presName="tx2" presStyleLbl="revTx" presStyleIdx="11" presStyleCnt="14"/>
      <dgm:spPr/>
    </dgm:pt>
    <dgm:pt modelId="{8B098A3C-D77E-754E-ABBD-E6FAF128D471}" type="pres">
      <dgm:prSet presAssocID="{4AE266AB-66F2-4612-93DF-5613D6D61F0F}" presName="vert2" presStyleCnt="0"/>
      <dgm:spPr/>
    </dgm:pt>
    <dgm:pt modelId="{D366597D-9108-A94C-AE60-585D9D3F03A4}" type="pres">
      <dgm:prSet presAssocID="{4AE266AB-66F2-4612-93DF-5613D6D61F0F}" presName="thinLine2b" presStyleLbl="callout" presStyleIdx="5" presStyleCnt="7"/>
      <dgm:spPr/>
    </dgm:pt>
    <dgm:pt modelId="{76F20DEA-4B5E-084B-BBB2-11D1677583AB}" type="pres">
      <dgm:prSet presAssocID="{4AE266AB-66F2-4612-93DF-5613D6D61F0F}" presName="vertSpace2b" presStyleCnt="0"/>
      <dgm:spPr/>
    </dgm:pt>
    <dgm:pt modelId="{DE972585-501B-4640-AA3C-DB7DB2224B0D}" type="pres">
      <dgm:prSet presAssocID="{AF6BADFE-0239-42AB-9609-32BA9996CDB0}" presName="thickLine" presStyleLbl="alignNode1" presStyleIdx="6" presStyleCnt="7"/>
      <dgm:spPr/>
    </dgm:pt>
    <dgm:pt modelId="{5EF5E617-0798-C943-BE78-6E269D0B2D84}" type="pres">
      <dgm:prSet presAssocID="{AF6BADFE-0239-42AB-9609-32BA9996CDB0}" presName="horz1" presStyleCnt="0"/>
      <dgm:spPr/>
    </dgm:pt>
    <dgm:pt modelId="{D52AC60F-2A79-EE4D-84E9-90A39B8BC4E7}" type="pres">
      <dgm:prSet presAssocID="{AF6BADFE-0239-42AB-9609-32BA9996CDB0}" presName="tx1" presStyleLbl="revTx" presStyleIdx="12" presStyleCnt="14"/>
      <dgm:spPr/>
    </dgm:pt>
    <dgm:pt modelId="{86F6100C-FFB8-F94E-BB6C-B7751D202623}" type="pres">
      <dgm:prSet presAssocID="{AF6BADFE-0239-42AB-9609-32BA9996CDB0}" presName="vert1" presStyleCnt="0"/>
      <dgm:spPr/>
    </dgm:pt>
    <dgm:pt modelId="{343934CC-A811-D54C-B59A-04838BC1F7B1}" type="pres">
      <dgm:prSet presAssocID="{2A1B2133-E704-40AC-8D57-B2ED6B9E509E}" presName="vertSpace2a" presStyleCnt="0"/>
      <dgm:spPr/>
    </dgm:pt>
    <dgm:pt modelId="{E39F4EBD-5FD6-E449-810D-4EA973106E4E}" type="pres">
      <dgm:prSet presAssocID="{2A1B2133-E704-40AC-8D57-B2ED6B9E509E}" presName="horz2" presStyleCnt="0"/>
      <dgm:spPr/>
    </dgm:pt>
    <dgm:pt modelId="{3C3499FC-155C-C14F-A1AA-4D4FAE91156F}" type="pres">
      <dgm:prSet presAssocID="{2A1B2133-E704-40AC-8D57-B2ED6B9E509E}" presName="horzSpace2" presStyleCnt="0"/>
      <dgm:spPr/>
    </dgm:pt>
    <dgm:pt modelId="{A0D9A229-7E79-914D-A2C1-AC0B6326C75F}" type="pres">
      <dgm:prSet presAssocID="{2A1B2133-E704-40AC-8D57-B2ED6B9E509E}" presName="tx2" presStyleLbl="revTx" presStyleIdx="13" presStyleCnt="14"/>
      <dgm:spPr/>
    </dgm:pt>
    <dgm:pt modelId="{779802B0-F3B9-394F-B4B7-079546482F2B}" type="pres">
      <dgm:prSet presAssocID="{2A1B2133-E704-40AC-8D57-B2ED6B9E509E}" presName="vert2" presStyleCnt="0"/>
      <dgm:spPr/>
    </dgm:pt>
    <dgm:pt modelId="{5C91B3D8-C7A8-C54E-BF50-69041417E0F2}" type="pres">
      <dgm:prSet presAssocID="{2A1B2133-E704-40AC-8D57-B2ED6B9E509E}" presName="thinLine2b" presStyleLbl="callout" presStyleIdx="6" presStyleCnt="7"/>
      <dgm:spPr/>
    </dgm:pt>
    <dgm:pt modelId="{195D6E36-A9A9-BD48-AD47-ADA6FF7EE392}" type="pres">
      <dgm:prSet presAssocID="{2A1B2133-E704-40AC-8D57-B2ED6B9E509E}" presName="vertSpace2b" presStyleCnt="0"/>
      <dgm:spPr/>
    </dgm:pt>
  </dgm:ptLst>
  <dgm:cxnLst>
    <dgm:cxn modelId="{DF434D0B-FE4D-4BFD-BDDD-17449AD86881}" srcId="{AB97245B-90CB-4C62-AF9A-FAF4B903BB1D}" destId="{A11C0A69-3BE6-4780-B30E-6287B02CA3A1}" srcOrd="4" destOrd="0" parTransId="{D48CFF2C-9D51-4EE5-B416-07102AA4CEA9}" sibTransId="{C0CF04E1-CE22-401E-AD07-B2D0C9532D42}"/>
    <dgm:cxn modelId="{38FB4B11-A1B3-492E-BDD8-738990009679}" srcId="{AB97245B-90CB-4C62-AF9A-FAF4B903BB1D}" destId="{4877415A-5980-46DA-BCC3-B8D9F0C0894B}" srcOrd="0" destOrd="0" parTransId="{869959EF-D894-492A-9DD7-255E9F162B18}" sibTransId="{3BC08BA3-2ED8-40D0-8D0C-DBAF423845E2}"/>
    <dgm:cxn modelId="{DD74BA17-FC12-44D3-87C3-1A453B816C3A}" srcId="{3F4C1292-C4D4-457D-9515-DE991B850303}" destId="{72C9D2A0-AFD6-411C-BD2A-0F91575CC2BF}" srcOrd="0" destOrd="0" parTransId="{B881E207-BED4-4AEF-8596-B1223DC16F70}" sibTransId="{2A45049D-1EF3-4302-A585-80791B252C93}"/>
    <dgm:cxn modelId="{59BA2820-EBC0-2743-85D2-565BCC78EB9C}" type="presOf" srcId="{09664B9F-957E-41A0-8EB7-849418712703}" destId="{5F23238E-75CD-9E48-B7CF-1C1E134AF86C}" srcOrd="0" destOrd="0" presId="urn:microsoft.com/office/officeart/2008/layout/LinedList"/>
    <dgm:cxn modelId="{B8BDDB4F-C7E4-1B48-8CB0-7CCFA54EC7C9}" type="presOf" srcId="{AB97245B-90CB-4C62-AF9A-FAF4B903BB1D}" destId="{2AABFB34-19FD-8741-B6B9-D3A92041C93B}" srcOrd="0" destOrd="0" presId="urn:microsoft.com/office/officeart/2008/layout/LinedList"/>
    <dgm:cxn modelId="{1A39E864-D87D-4D8D-9A27-8BAD2373A990}" srcId="{AB97245B-90CB-4C62-AF9A-FAF4B903BB1D}" destId="{3F4C1292-C4D4-457D-9515-DE991B850303}" srcOrd="3" destOrd="0" parTransId="{B38786FC-B745-4C0F-95E9-64414626BA32}" sibTransId="{6F86373C-70DA-45FF-81B1-353D2991915E}"/>
    <dgm:cxn modelId="{871EBC69-2AB0-874E-BED2-84308C93C307}" type="presOf" srcId="{4AE266AB-66F2-4612-93DF-5613D6D61F0F}" destId="{5A2CFE91-7E69-7B4D-A1E3-E3EEFFC8F49F}" srcOrd="0" destOrd="0" presId="urn:microsoft.com/office/officeart/2008/layout/LinedList"/>
    <dgm:cxn modelId="{257E596D-A57D-564A-9E00-CB18A4BF84AA}" type="presOf" srcId="{3F4C1292-C4D4-457D-9515-DE991B850303}" destId="{02E99F58-52E1-6647-9C72-5186763EBC2E}" srcOrd="0" destOrd="0" presId="urn:microsoft.com/office/officeart/2008/layout/LinedList"/>
    <dgm:cxn modelId="{2DAB3B6F-1D7B-CA43-B43A-8DFEF3673C61}" type="presOf" srcId="{4E3564AC-246C-4CE1-9A2D-4BDF11A2B8ED}" destId="{79B6725D-A22A-4E49-B5E6-5E0663BEE675}" srcOrd="0" destOrd="0" presId="urn:microsoft.com/office/officeart/2008/layout/LinedList"/>
    <dgm:cxn modelId="{BDAEB671-CD64-044E-ADDD-BB31E0C8F370}" type="presOf" srcId="{2A1B2133-E704-40AC-8D57-B2ED6B9E509E}" destId="{A0D9A229-7E79-914D-A2C1-AC0B6326C75F}" srcOrd="0" destOrd="0" presId="urn:microsoft.com/office/officeart/2008/layout/LinedList"/>
    <dgm:cxn modelId="{FD59147E-29F2-A84D-863A-467CBB84B3E8}" type="presOf" srcId="{B38A5228-F978-43F3-9407-1E0A598A56B5}" destId="{3B90A2DE-356E-224C-B3CB-0310868854FF}" srcOrd="0" destOrd="0" presId="urn:microsoft.com/office/officeart/2008/layout/LinedList"/>
    <dgm:cxn modelId="{20DC6F81-1FAB-7748-BB06-566415E249F6}" type="presOf" srcId="{A11C0A69-3BE6-4780-B30E-6287B02CA3A1}" destId="{F16AA0ED-7C53-074E-AA3B-A09B4D89E939}" srcOrd="0" destOrd="0" presId="urn:microsoft.com/office/officeart/2008/layout/LinedList"/>
    <dgm:cxn modelId="{66850483-6DBF-4D99-A31B-6CF868697DCC}" srcId="{4E3564AC-246C-4CE1-9A2D-4BDF11A2B8ED}" destId="{B38A5228-F978-43F3-9407-1E0A598A56B5}" srcOrd="0" destOrd="0" parTransId="{40564916-E197-4FAB-8F99-41B1DA3C715B}" sibTransId="{C964814B-6A11-4757-A0EA-64127D64D9F3}"/>
    <dgm:cxn modelId="{FB1D9F92-CA13-4436-B3D9-1D85F2C9880A}" srcId="{F316CCE6-9A17-4CB7-9E21-F8B91016FA96}" destId="{4AE266AB-66F2-4612-93DF-5613D6D61F0F}" srcOrd="0" destOrd="0" parTransId="{D3CC58E9-919E-45D7-9D72-49FA3AAA6F64}" sibTransId="{CC01CEB5-98F5-4E08-9CDD-22C89B0FEEA6}"/>
    <dgm:cxn modelId="{E077EC95-B851-402F-9613-0347D282F3C1}" srcId="{4877415A-5980-46DA-BCC3-B8D9F0C0894B}" destId="{7DB7C5F6-6F3E-4495-865E-44468E0BC363}" srcOrd="0" destOrd="0" parTransId="{E6B67647-CB84-4DC2-90F3-32429FDCA859}" sibTransId="{15466FF5-A61D-49ED-9D8C-6AEC754DF582}"/>
    <dgm:cxn modelId="{54728697-A4AF-4F98-838D-1C5996683250}" srcId="{AF6BADFE-0239-42AB-9609-32BA9996CDB0}" destId="{2A1B2133-E704-40AC-8D57-B2ED6B9E509E}" srcOrd="0" destOrd="0" parTransId="{762D2241-D4F4-4104-9B2F-AF6A3254BF40}" sibTransId="{AA64C18A-CE08-4581-843F-3D273D84EB9B}"/>
    <dgm:cxn modelId="{133B4299-9862-4A2E-943A-025509C60EAC}" srcId="{AB97245B-90CB-4C62-AF9A-FAF4B903BB1D}" destId="{F316CCE6-9A17-4CB7-9E21-F8B91016FA96}" srcOrd="5" destOrd="0" parTransId="{1EBE9890-58E1-4C7F-BA20-9BE2E6A66183}" sibTransId="{3F144D18-A013-4CE7-AB07-4C49D405FAC8}"/>
    <dgm:cxn modelId="{3A3506A3-7762-9C42-AA08-A95E25AD88E5}" type="presOf" srcId="{72C9D2A0-AFD6-411C-BD2A-0F91575CC2BF}" destId="{249CDBAC-43EC-1D47-8292-DD047672B41E}" srcOrd="0" destOrd="0" presId="urn:microsoft.com/office/officeart/2008/layout/LinedList"/>
    <dgm:cxn modelId="{75333EAB-B435-DA4A-BAF1-409878BDEDCD}" type="presOf" srcId="{AF6BADFE-0239-42AB-9609-32BA9996CDB0}" destId="{D52AC60F-2A79-EE4D-84E9-90A39B8BC4E7}" srcOrd="0" destOrd="0" presId="urn:microsoft.com/office/officeart/2008/layout/LinedList"/>
    <dgm:cxn modelId="{868F65B9-CD46-364B-B8A0-0C394F052F9B}" type="presOf" srcId="{1A813E6E-42B5-4F23-813D-F89345AC7B49}" destId="{C77C2784-9E21-7A49-ABD9-170AB1A6EEF1}" srcOrd="0" destOrd="0" presId="urn:microsoft.com/office/officeart/2008/layout/LinedList"/>
    <dgm:cxn modelId="{6089E3BB-FD0E-4EEE-9585-B3064A7E301D}" srcId="{A11C0A69-3BE6-4780-B30E-6287B02CA3A1}" destId="{09664B9F-957E-41A0-8EB7-849418712703}" srcOrd="0" destOrd="0" parTransId="{18403EE3-7A02-4323-A5C7-EC640DD4436B}" sibTransId="{3C640673-860B-4816-B6EE-972EE271486A}"/>
    <dgm:cxn modelId="{2ECFACC6-3441-49A8-B98C-0C48039BD1EE}" srcId="{AB97245B-90CB-4C62-AF9A-FAF4B903BB1D}" destId="{4E3564AC-246C-4CE1-9A2D-4BDF11A2B8ED}" srcOrd="1" destOrd="0" parTransId="{2115AD30-2255-48CC-9DF7-A099D1E8ADA3}" sibTransId="{74D3D314-BC77-49C8-944D-12E5E9139561}"/>
    <dgm:cxn modelId="{B1D99FC8-BFA5-CC4F-8602-FF46B9E575B1}" type="presOf" srcId="{4877415A-5980-46DA-BCC3-B8D9F0C0894B}" destId="{60FEDBD0-AD52-DC41-9A3C-E67E9CC025FE}" srcOrd="0" destOrd="0" presId="urn:microsoft.com/office/officeart/2008/layout/LinedList"/>
    <dgm:cxn modelId="{56AA1DD3-EF81-4082-8957-3725A585165F}" srcId="{FBC80CE3-C3E7-4EBE-8B02-FC0A32477771}" destId="{1A813E6E-42B5-4F23-813D-F89345AC7B49}" srcOrd="0" destOrd="0" parTransId="{27C363F7-93D4-4CD9-93E1-6075B8FA04DF}" sibTransId="{0419E9BA-C41E-4C1F-BE3F-B5E662B647C2}"/>
    <dgm:cxn modelId="{636B27DA-A865-0D42-BBC0-27B7FBA797EB}" type="presOf" srcId="{FBC80CE3-C3E7-4EBE-8B02-FC0A32477771}" destId="{5A5173DA-FCA1-CE41-B7CD-FB14C481E405}" srcOrd="0" destOrd="0" presId="urn:microsoft.com/office/officeart/2008/layout/LinedList"/>
    <dgm:cxn modelId="{BE4746DD-2E28-0D47-B687-778FAFCC2FDD}" type="presOf" srcId="{F316CCE6-9A17-4CB7-9E21-F8B91016FA96}" destId="{879BB0A7-AE6A-D340-837A-F1B29592B848}" srcOrd="0" destOrd="0" presId="urn:microsoft.com/office/officeart/2008/layout/LinedList"/>
    <dgm:cxn modelId="{8A04ABE1-1EEB-4F88-BB7F-EBB8E4AB832E}" srcId="{AB97245B-90CB-4C62-AF9A-FAF4B903BB1D}" destId="{FBC80CE3-C3E7-4EBE-8B02-FC0A32477771}" srcOrd="2" destOrd="0" parTransId="{9E6EE623-5DF1-4BF5-8D95-C3D8DD810A02}" sibTransId="{8725E7F8-D64D-4654-B685-BFE85771F7B4}"/>
    <dgm:cxn modelId="{AEE024EB-391C-4E48-8AF7-E36807F0CB93}" srcId="{AB97245B-90CB-4C62-AF9A-FAF4B903BB1D}" destId="{AF6BADFE-0239-42AB-9609-32BA9996CDB0}" srcOrd="6" destOrd="0" parTransId="{30D4D7D5-B3E7-4121-A0C7-053BBF2A7CCB}" sibTransId="{630846A8-B5FD-4717-9655-1FBA8393E963}"/>
    <dgm:cxn modelId="{3E51A2FA-66D9-094F-9751-DA4B02896E6B}" type="presOf" srcId="{7DB7C5F6-6F3E-4495-865E-44468E0BC363}" destId="{769BE5BA-CDCE-8941-8C94-B438C7C53678}" srcOrd="0" destOrd="0" presId="urn:microsoft.com/office/officeart/2008/layout/LinedList"/>
    <dgm:cxn modelId="{1B67861B-9D8D-1946-B9FF-4A123F4CCA8C}" type="presParOf" srcId="{2AABFB34-19FD-8741-B6B9-D3A92041C93B}" destId="{267BDD5F-00B2-E247-95F3-F2AE75442532}" srcOrd="0" destOrd="0" presId="urn:microsoft.com/office/officeart/2008/layout/LinedList"/>
    <dgm:cxn modelId="{D9822D2B-5184-F541-9648-91B0BD920441}" type="presParOf" srcId="{2AABFB34-19FD-8741-B6B9-D3A92041C93B}" destId="{34ECFBF4-56D0-A344-B4A9-5299EDC16AB9}" srcOrd="1" destOrd="0" presId="urn:microsoft.com/office/officeart/2008/layout/LinedList"/>
    <dgm:cxn modelId="{F53428A8-C90F-ED49-B7D3-D77DCE1464DE}" type="presParOf" srcId="{34ECFBF4-56D0-A344-B4A9-5299EDC16AB9}" destId="{60FEDBD0-AD52-DC41-9A3C-E67E9CC025FE}" srcOrd="0" destOrd="0" presId="urn:microsoft.com/office/officeart/2008/layout/LinedList"/>
    <dgm:cxn modelId="{8930DD66-7DFC-3748-8392-E9868A781FF6}" type="presParOf" srcId="{34ECFBF4-56D0-A344-B4A9-5299EDC16AB9}" destId="{A3CC309E-9076-B24B-A58E-3EC2B669E5E8}" srcOrd="1" destOrd="0" presId="urn:microsoft.com/office/officeart/2008/layout/LinedList"/>
    <dgm:cxn modelId="{FD401ED6-4C4A-3F44-8C81-414A7D2E9ABD}" type="presParOf" srcId="{A3CC309E-9076-B24B-A58E-3EC2B669E5E8}" destId="{CE511D4A-D1E6-E141-AE3F-555E91F400F9}" srcOrd="0" destOrd="0" presId="urn:microsoft.com/office/officeart/2008/layout/LinedList"/>
    <dgm:cxn modelId="{13DFBCDD-6830-EF48-91E4-03AB6FAC6E83}" type="presParOf" srcId="{A3CC309E-9076-B24B-A58E-3EC2B669E5E8}" destId="{E69E1C52-687F-A34C-90F6-6B04B328BF15}" srcOrd="1" destOrd="0" presId="urn:microsoft.com/office/officeart/2008/layout/LinedList"/>
    <dgm:cxn modelId="{58DAFF18-5E3D-FA40-8209-C523FBAAED0F}" type="presParOf" srcId="{E69E1C52-687F-A34C-90F6-6B04B328BF15}" destId="{72FE47C7-DA78-AA41-9DFC-B844CD0456B1}" srcOrd="0" destOrd="0" presId="urn:microsoft.com/office/officeart/2008/layout/LinedList"/>
    <dgm:cxn modelId="{B765E451-05CF-0149-B765-998D789F433F}" type="presParOf" srcId="{E69E1C52-687F-A34C-90F6-6B04B328BF15}" destId="{769BE5BA-CDCE-8941-8C94-B438C7C53678}" srcOrd="1" destOrd="0" presId="urn:microsoft.com/office/officeart/2008/layout/LinedList"/>
    <dgm:cxn modelId="{CF453D5D-7448-AE44-B466-F35DCCBEC5E2}" type="presParOf" srcId="{E69E1C52-687F-A34C-90F6-6B04B328BF15}" destId="{3CDB8581-7F2D-1E4B-925B-B7D9CB593CB0}" srcOrd="2" destOrd="0" presId="urn:microsoft.com/office/officeart/2008/layout/LinedList"/>
    <dgm:cxn modelId="{8A811A26-E104-F848-ACAF-7B622CA917DC}" type="presParOf" srcId="{A3CC309E-9076-B24B-A58E-3EC2B669E5E8}" destId="{187C9F7E-2ABE-F947-9FF2-DCC3644A08F6}" srcOrd="2" destOrd="0" presId="urn:microsoft.com/office/officeart/2008/layout/LinedList"/>
    <dgm:cxn modelId="{C20D78C7-79A5-0448-BB3C-7BEA94784F12}" type="presParOf" srcId="{A3CC309E-9076-B24B-A58E-3EC2B669E5E8}" destId="{57E1FEEC-9398-AB48-A86F-387D76DDD70C}" srcOrd="3" destOrd="0" presId="urn:microsoft.com/office/officeart/2008/layout/LinedList"/>
    <dgm:cxn modelId="{E6BFF383-67F6-4C4C-BBFB-DCE8D04B0518}" type="presParOf" srcId="{2AABFB34-19FD-8741-B6B9-D3A92041C93B}" destId="{1024BB11-32C6-574E-8289-DC8EBB44225F}" srcOrd="2" destOrd="0" presId="urn:microsoft.com/office/officeart/2008/layout/LinedList"/>
    <dgm:cxn modelId="{8F762279-E9B4-8845-9BDF-A3D41F38ABDE}" type="presParOf" srcId="{2AABFB34-19FD-8741-B6B9-D3A92041C93B}" destId="{CD3EDEF2-CD8F-AF40-839C-ABCFA158B1A9}" srcOrd="3" destOrd="0" presId="urn:microsoft.com/office/officeart/2008/layout/LinedList"/>
    <dgm:cxn modelId="{4241AB16-57C0-5548-B365-53F0F558E1CC}" type="presParOf" srcId="{CD3EDEF2-CD8F-AF40-839C-ABCFA158B1A9}" destId="{79B6725D-A22A-4E49-B5E6-5E0663BEE675}" srcOrd="0" destOrd="0" presId="urn:microsoft.com/office/officeart/2008/layout/LinedList"/>
    <dgm:cxn modelId="{0C696A48-7345-ED40-8469-1ABB2BD67470}" type="presParOf" srcId="{CD3EDEF2-CD8F-AF40-839C-ABCFA158B1A9}" destId="{0357DA08-ED72-1749-AAA1-86781D0A95E9}" srcOrd="1" destOrd="0" presId="urn:microsoft.com/office/officeart/2008/layout/LinedList"/>
    <dgm:cxn modelId="{DAACF8F5-0B24-F54D-A1E0-76A81FB6944F}" type="presParOf" srcId="{0357DA08-ED72-1749-AAA1-86781D0A95E9}" destId="{65AF016A-5437-6642-A4BF-80AC7DF87052}" srcOrd="0" destOrd="0" presId="urn:microsoft.com/office/officeart/2008/layout/LinedList"/>
    <dgm:cxn modelId="{509C18EB-8442-DF4E-B9D2-EF8B99D250A2}" type="presParOf" srcId="{0357DA08-ED72-1749-AAA1-86781D0A95E9}" destId="{56F80251-6309-E243-B4B2-E26E181E1F8D}" srcOrd="1" destOrd="0" presId="urn:microsoft.com/office/officeart/2008/layout/LinedList"/>
    <dgm:cxn modelId="{B6F6DCF0-74B9-3948-8E8A-265EBD1D3166}" type="presParOf" srcId="{56F80251-6309-E243-B4B2-E26E181E1F8D}" destId="{B0681B1F-F4B8-0147-907A-F7D3746CEC61}" srcOrd="0" destOrd="0" presId="urn:microsoft.com/office/officeart/2008/layout/LinedList"/>
    <dgm:cxn modelId="{E756400F-11EF-E348-B1DB-CA98CBF93D4B}" type="presParOf" srcId="{56F80251-6309-E243-B4B2-E26E181E1F8D}" destId="{3B90A2DE-356E-224C-B3CB-0310868854FF}" srcOrd="1" destOrd="0" presId="urn:microsoft.com/office/officeart/2008/layout/LinedList"/>
    <dgm:cxn modelId="{601FFC17-B19C-F542-915E-D7B8189D2B76}" type="presParOf" srcId="{56F80251-6309-E243-B4B2-E26E181E1F8D}" destId="{74B1E20D-BF22-F941-9B16-9AD0E301BFE1}" srcOrd="2" destOrd="0" presId="urn:microsoft.com/office/officeart/2008/layout/LinedList"/>
    <dgm:cxn modelId="{7745E697-5719-2044-967A-9CACB4FB7497}" type="presParOf" srcId="{0357DA08-ED72-1749-AAA1-86781D0A95E9}" destId="{93EB6F3A-2290-D84E-B134-02A7A9B2BB48}" srcOrd="2" destOrd="0" presId="urn:microsoft.com/office/officeart/2008/layout/LinedList"/>
    <dgm:cxn modelId="{5C789C2C-AE26-ED4C-8F97-383D542EC49E}" type="presParOf" srcId="{0357DA08-ED72-1749-AAA1-86781D0A95E9}" destId="{53DD110A-80E6-FF4A-97BC-BD85E893E6BF}" srcOrd="3" destOrd="0" presId="urn:microsoft.com/office/officeart/2008/layout/LinedList"/>
    <dgm:cxn modelId="{7E6583D8-FEE3-C14C-B058-DEA7D10BBC2D}" type="presParOf" srcId="{2AABFB34-19FD-8741-B6B9-D3A92041C93B}" destId="{07538F94-4F42-EF49-9DA2-C8E95287A53B}" srcOrd="4" destOrd="0" presId="urn:microsoft.com/office/officeart/2008/layout/LinedList"/>
    <dgm:cxn modelId="{5B56CEFE-5382-274F-81E0-8DCA05D8B601}" type="presParOf" srcId="{2AABFB34-19FD-8741-B6B9-D3A92041C93B}" destId="{B267B663-5FAD-F841-AC3E-3425C1619046}" srcOrd="5" destOrd="0" presId="urn:microsoft.com/office/officeart/2008/layout/LinedList"/>
    <dgm:cxn modelId="{2F78D606-AD89-F747-89E3-0E4695572AD1}" type="presParOf" srcId="{B267B663-5FAD-F841-AC3E-3425C1619046}" destId="{5A5173DA-FCA1-CE41-B7CD-FB14C481E405}" srcOrd="0" destOrd="0" presId="urn:microsoft.com/office/officeart/2008/layout/LinedList"/>
    <dgm:cxn modelId="{25F1EC5F-B476-0D47-AF05-43E79DC32C9F}" type="presParOf" srcId="{B267B663-5FAD-F841-AC3E-3425C1619046}" destId="{515FBFF8-8E77-CA41-AD76-81D15F1CB06E}" srcOrd="1" destOrd="0" presId="urn:microsoft.com/office/officeart/2008/layout/LinedList"/>
    <dgm:cxn modelId="{455C3BAB-575C-934D-AAE0-A90771AF4E80}" type="presParOf" srcId="{515FBFF8-8E77-CA41-AD76-81D15F1CB06E}" destId="{5F51E2B4-F7EB-E446-AC32-B8E792C864D0}" srcOrd="0" destOrd="0" presId="urn:microsoft.com/office/officeart/2008/layout/LinedList"/>
    <dgm:cxn modelId="{C7289372-AD21-D14E-9657-0C083D8AA31A}" type="presParOf" srcId="{515FBFF8-8E77-CA41-AD76-81D15F1CB06E}" destId="{425B092E-CBA9-814E-BDD0-DC665EBF5758}" srcOrd="1" destOrd="0" presId="urn:microsoft.com/office/officeart/2008/layout/LinedList"/>
    <dgm:cxn modelId="{853394EF-C31E-084D-9569-E59B14C99C01}" type="presParOf" srcId="{425B092E-CBA9-814E-BDD0-DC665EBF5758}" destId="{F0712B25-D84C-1D48-8253-8506762C40A7}" srcOrd="0" destOrd="0" presId="urn:microsoft.com/office/officeart/2008/layout/LinedList"/>
    <dgm:cxn modelId="{EA8407FC-FCB1-E34B-BC23-89F1557F7F37}" type="presParOf" srcId="{425B092E-CBA9-814E-BDD0-DC665EBF5758}" destId="{C77C2784-9E21-7A49-ABD9-170AB1A6EEF1}" srcOrd="1" destOrd="0" presId="urn:microsoft.com/office/officeart/2008/layout/LinedList"/>
    <dgm:cxn modelId="{707E9471-8474-0747-A338-8B551A996E3E}" type="presParOf" srcId="{425B092E-CBA9-814E-BDD0-DC665EBF5758}" destId="{7388A534-544A-E348-A38C-EE92968C1DE3}" srcOrd="2" destOrd="0" presId="urn:microsoft.com/office/officeart/2008/layout/LinedList"/>
    <dgm:cxn modelId="{A0CD0365-63E7-1E4C-8DC8-46515AE4759B}" type="presParOf" srcId="{515FBFF8-8E77-CA41-AD76-81D15F1CB06E}" destId="{F6FB451E-4521-8B44-9D26-A8B536D38AD8}" srcOrd="2" destOrd="0" presId="urn:microsoft.com/office/officeart/2008/layout/LinedList"/>
    <dgm:cxn modelId="{0DC51F32-BE39-8B4B-9142-50171B49CA69}" type="presParOf" srcId="{515FBFF8-8E77-CA41-AD76-81D15F1CB06E}" destId="{56978820-3713-A64C-8856-2805D5821887}" srcOrd="3" destOrd="0" presId="urn:microsoft.com/office/officeart/2008/layout/LinedList"/>
    <dgm:cxn modelId="{1E6A633C-748E-1B4A-86FF-D80859727D96}" type="presParOf" srcId="{2AABFB34-19FD-8741-B6B9-D3A92041C93B}" destId="{F64BE5CC-B45B-5C4B-8137-44FB40AB8B53}" srcOrd="6" destOrd="0" presId="urn:microsoft.com/office/officeart/2008/layout/LinedList"/>
    <dgm:cxn modelId="{2CE63E18-9268-D448-9FED-B34438D96C5E}" type="presParOf" srcId="{2AABFB34-19FD-8741-B6B9-D3A92041C93B}" destId="{F809361B-1E4E-1D49-AE5D-B960D59F96AC}" srcOrd="7" destOrd="0" presId="urn:microsoft.com/office/officeart/2008/layout/LinedList"/>
    <dgm:cxn modelId="{7AF16030-AFA1-7642-BC44-416B9148C670}" type="presParOf" srcId="{F809361B-1E4E-1D49-AE5D-B960D59F96AC}" destId="{02E99F58-52E1-6647-9C72-5186763EBC2E}" srcOrd="0" destOrd="0" presId="urn:microsoft.com/office/officeart/2008/layout/LinedList"/>
    <dgm:cxn modelId="{3762D2B3-92D7-2E4A-812F-0B68E14D1E02}" type="presParOf" srcId="{F809361B-1E4E-1D49-AE5D-B960D59F96AC}" destId="{FD5622C0-FF98-C941-A9D4-B22134BA44BD}" srcOrd="1" destOrd="0" presId="urn:microsoft.com/office/officeart/2008/layout/LinedList"/>
    <dgm:cxn modelId="{1E99E48B-F386-4140-8DC9-2CF76D77C25D}" type="presParOf" srcId="{FD5622C0-FF98-C941-A9D4-B22134BA44BD}" destId="{E18CD79E-D879-4149-9D75-2CF0C516546B}" srcOrd="0" destOrd="0" presId="urn:microsoft.com/office/officeart/2008/layout/LinedList"/>
    <dgm:cxn modelId="{B2A4751D-2546-1B4F-9EB8-F3DAB9FFC485}" type="presParOf" srcId="{FD5622C0-FF98-C941-A9D4-B22134BA44BD}" destId="{F2342BD2-B6BA-DE48-B883-8A86C20992A8}" srcOrd="1" destOrd="0" presId="urn:microsoft.com/office/officeart/2008/layout/LinedList"/>
    <dgm:cxn modelId="{1C4D6EB0-72A8-D242-B184-59B778D33C2F}" type="presParOf" srcId="{F2342BD2-B6BA-DE48-B883-8A86C20992A8}" destId="{24176524-5FF6-3741-9E9D-E4349E754869}" srcOrd="0" destOrd="0" presId="urn:microsoft.com/office/officeart/2008/layout/LinedList"/>
    <dgm:cxn modelId="{3390BA20-FD9B-D74F-ACB4-A08667E3E751}" type="presParOf" srcId="{F2342BD2-B6BA-DE48-B883-8A86C20992A8}" destId="{249CDBAC-43EC-1D47-8292-DD047672B41E}" srcOrd="1" destOrd="0" presId="urn:microsoft.com/office/officeart/2008/layout/LinedList"/>
    <dgm:cxn modelId="{C066D57A-C0D8-A440-AFA8-F0188F75E385}" type="presParOf" srcId="{F2342BD2-B6BA-DE48-B883-8A86C20992A8}" destId="{7E6D25DE-64E6-4341-9ECE-6DEF68691D35}" srcOrd="2" destOrd="0" presId="urn:microsoft.com/office/officeart/2008/layout/LinedList"/>
    <dgm:cxn modelId="{CEE70312-7DD5-2A46-B0E2-FD7B62543405}" type="presParOf" srcId="{FD5622C0-FF98-C941-A9D4-B22134BA44BD}" destId="{C0D2E840-C4C7-E54E-A8E3-64D04C043799}" srcOrd="2" destOrd="0" presId="urn:microsoft.com/office/officeart/2008/layout/LinedList"/>
    <dgm:cxn modelId="{6C0B94A7-8CFF-5343-B52E-B0E307C4B81A}" type="presParOf" srcId="{FD5622C0-FF98-C941-A9D4-B22134BA44BD}" destId="{380EDB13-B34C-F94F-96D1-9E084BC43EE0}" srcOrd="3" destOrd="0" presId="urn:microsoft.com/office/officeart/2008/layout/LinedList"/>
    <dgm:cxn modelId="{0E9FC4D4-EDE6-FC4D-9F04-E050F8B124E7}" type="presParOf" srcId="{2AABFB34-19FD-8741-B6B9-D3A92041C93B}" destId="{25C42436-BB6C-2541-9302-12B95BEA3798}" srcOrd="8" destOrd="0" presId="urn:microsoft.com/office/officeart/2008/layout/LinedList"/>
    <dgm:cxn modelId="{5C8286DF-C737-6F48-80BD-8DDCAC78637B}" type="presParOf" srcId="{2AABFB34-19FD-8741-B6B9-D3A92041C93B}" destId="{47270A8B-7B5A-4D4B-A307-DD4B5B5309B7}" srcOrd="9" destOrd="0" presId="urn:microsoft.com/office/officeart/2008/layout/LinedList"/>
    <dgm:cxn modelId="{91534370-4AC7-A346-B291-A2E99B6785F0}" type="presParOf" srcId="{47270A8B-7B5A-4D4B-A307-DD4B5B5309B7}" destId="{F16AA0ED-7C53-074E-AA3B-A09B4D89E939}" srcOrd="0" destOrd="0" presId="urn:microsoft.com/office/officeart/2008/layout/LinedList"/>
    <dgm:cxn modelId="{F4A174CD-6F2B-6748-A33D-52294F973073}" type="presParOf" srcId="{47270A8B-7B5A-4D4B-A307-DD4B5B5309B7}" destId="{1202E056-40D1-7446-9552-9B39B96EE5DB}" srcOrd="1" destOrd="0" presId="urn:microsoft.com/office/officeart/2008/layout/LinedList"/>
    <dgm:cxn modelId="{E53C5460-9074-9342-BC90-AE1F03D998A8}" type="presParOf" srcId="{1202E056-40D1-7446-9552-9B39B96EE5DB}" destId="{9052548F-1481-1F43-A179-C4924CCAA6EA}" srcOrd="0" destOrd="0" presId="urn:microsoft.com/office/officeart/2008/layout/LinedList"/>
    <dgm:cxn modelId="{51655B83-E6D5-B248-938E-9F74AB8FC96B}" type="presParOf" srcId="{1202E056-40D1-7446-9552-9B39B96EE5DB}" destId="{9DEED586-93C9-EF43-8761-31F0BED58A5A}" srcOrd="1" destOrd="0" presId="urn:microsoft.com/office/officeart/2008/layout/LinedList"/>
    <dgm:cxn modelId="{D0592AC2-E20A-4C4B-B013-4847CA4C566E}" type="presParOf" srcId="{9DEED586-93C9-EF43-8761-31F0BED58A5A}" destId="{85B574D5-29AE-5046-8924-BE0D8284E523}" srcOrd="0" destOrd="0" presId="urn:microsoft.com/office/officeart/2008/layout/LinedList"/>
    <dgm:cxn modelId="{2AC2B9F8-6067-C146-8389-136374143629}" type="presParOf" srcId="{9DEED586-93C9-EF43-8761-31F0BED58A5A}" destId="{5F23238E-75CD-9E48-B7CF-1C1E134AF86C}" srcOrd="1" destOrd="0" presId="urn:microsoft.com/office/officeart/2008/layout/LinedList"/>
    <dgm:cxn modelId="{4FA8BE17-5AEE-DB41-BD8E-4B4206D21E36}" type="presParOf" srcId="{9DEED586-93C9-EF43-8761-31F0BED58A5A}" destId="{D0BC1623-7B7E-2C48-816E-840AFE675546}" srcOrd="2" destOrd="0" presId="urn:microsoft.com/office/officeart/2008/layout/LinedList"/>
    <dgm:cxn modelId="{D0FF7D2E-47E6-4144-A23F-4118B2A26E72}" type="presParOf" srcId="{1202E056-40D1-7446-9552-9B39B96EE5DB}" destId="{7651BEA1-14C7-014E-9A0F-5BE2D61D7A21}" srcOrd="2" destOrd="0" presId="urn:microsoft.com/office/officeart/2008/layout/LinedList"/>
    <dgm:cxn modelId="{D4719B91-B773-AC43-BCA6-00D7979329EE}" type="presParOf" srcId="{1202E056-40D1-7446-9552-9B39B96EE5DB}" destId="{A321A07A-18C6-134C-A021-11D7CB791B7A}" srcOrd="3" destOrd="0" presId="urn:microsoft.com/office/officeart/2008/layout/LinedList"/>
    <dgm:cxn modelId="{D8771318-C987-F544-93E5-BF077E967099}" type="presParOf" srcId="{2AABFB34-19FD-8741-B6B9-D3A92041C93B}" destId="{89FBBF02-9D6F-AB46-9067-1C080C008622}" srcOrd="10" destOrd="0" presId="urn:microsoft.com/office/officeart/2008/layout/LinedList"/>
    <dgm:cxn modelId="{85DD9712-FCBF-C840-9C3B-308C0A2E8595}" type="presParOf" srcId="{2AABFB34-19FD-8741-B6B9-D3A92041C93B}" destId="{CFC85E6C-3209-2640-8932-3C17DC4849CF}" srcOrd="11" destOrd="0" presId="urn:microsoft.com/office/officeart/2008/layout/LinedList"/>
    <dgm:cxn modelId="{83BAA954-C694-8148-94F6-B90A348E1F6C}" type="presParOf" srcId="{CFC85E6C-3209-2640-8932-3C17DC4849CF}" destId="{879BB0A7-AE6A-D340-837A-F1B29592B848}" srcOrd="0" destOrd="0" presId="urn:microsoft.com/office/officeart/2008/layout/LinedList"/>
    <dgm:cxn modelId="{A8EFED87-AF30-0645-BBF1-0A760E0910BB}" type="presParOf" srcId="{CFC85E6C-3209-2640-8932-3C17DC4849CF}" destId="{D8EC24A0-6C7F-2745-BFD5-567958EC2250}" srcOrd="1" destOrd="0" presId="urn:microsoft.com/office/officeart/2008/layout/LinedList"/>
    <dgm:cxn modelId="{768853D7-A603-9D45-911C-D8FF1324F4C5}" type="presParOf" srcId="{D8EC24A0-6C7F-2745-BFD5-567958EC2250}" destId="{5A14B26E-5586-624E-BE34-34F44EE1D54C}" srcOrd="0" destOrd="0" presId="urn:microsoft.com/office/officeart/2008/layout/LinedList"/>
    <dgm:cxn modelId="{55FD6052-ECB7-CD45-BA98-DEDFA707422D}" type="presParOf" srcId="{D8EC24A0-6C7F-2745-BFD5-567958EC2250}" destId="{90FE09F8-99CD-2246-9978-93486773790F}" srcOrd="1" destOrd="0" presId="urn:microsoft.com/office/officeart/2008/layout/LinedList"/>
    <dgm:cxn modelId="{9A73751F-C32D-7E47-AEFA-2300C6A1E2A1}" type="presParOf" srcId="{90FE09F8-99CD-2246-9978-93486773790F}" destId="{3B0B2DE1-5535-1742-8F42-3AA667E8A097}" srcOrd="0" destOrd="0" presId="urn:microsoft.com/office/officeart/2008/layout/LinedList"/>
    <dgm:cxn modelId="{68539029-600D-6B4F-B3B5-FF734A7412F6}" type="presParOf" srcId="{90FE09F8-99CD-2246-9978-93486773790F}" destId="{5A2CFE91-7E69-7B4D-A1E3-E3EEFFC8F49F}" srcOrd="1" destOrd="0" presId="urn:microsoft.com/office/officeart/2008/layout/LinedList"/>
    <dgm:cxn modelId="{E8667424-3A2D-7643-ACD9-7FAA1B42272F}" type="presParOf" srcId="{90FE09F8-99CD-2246-9978-93486773790F}" destId="{8B098A3C-D77E-754E-ABBD-E6FAF128D471}" srcOrd="2" destOrd="0" presId="urn:microsoft.com/office/officeart/2008/layout/LinedList"/>
    <dgm:cxn modelId="{52B9AC83-BAFE-3949-AD54-9E11B1B05858}" type="presParOf" srcId="{D8EC24A0-6C7F-2745-BFD5-567958EC2250}" destId="{D366597D-9108-A94C-AE60-585D9D3F03A4}" srcOrd="2" destOrd="0" presId="urn:microsoft.com/office/officeart/2008/layout/LinedList"/>
    <dgm:cxn modelId="{001DB534-AFA8-614B-A1B7-9131B2782C08}" type="presParOf" srcId="{D8EC24A0-6C7F-2745-BFD5-567958EC2250}" destId="{76F20DEA-4B5E-084B-BBB2-11D1677583AB}" srcOrd="3" destOrd="0" presId="urn:microsoft.com/office/officeart/2008/layout/LinedList"/>
    <dgm:cxn modelId="{A8A32A34-EF40-F040-95F3-97731DB90039}" type="presParOf" srcId="{2AABFB34-19FD-8741-B6B9-D3A92041C93B}" destId="{DE972585-501B-4640-AA3C-DB7DB2224B0D}" srcOrd="12" destOrd="0" presId="urn:microsoft.com/office/officeart/2008/layout/LinedList"/>
    <dgm:cxn modelId="{051C5440-2295-8849-A672-595134BC19F2}" type="presParOf" srcId="{2AABFB34-19FD-8741-B6B9-D3A92041C93B}" destId="{5EF5E617-0798-C943-BE78-6E269D0B2D84}" srcOrd="13" destOrd="0" presId="urn:microsoft.com/office/officeart/2008/layout/LinedList"/>
    <dgm:cxn modelId="{D8CFA461-164A-A343-9945-7FA5DF8F1308}" type="presParOf" srcId="{5EF5E617-0798-C943-BE78-6E269D0B2D84}" destId="{D52AC60F-2A79-EE4D-84E9-90A39B8BC4E7}" srcOrd="0" destOrd="0" presId="urn:microsoft.com/office/officeart/2008/layout/LinedList"/>
    <dgm:cxn modelId="{94FA5DA5-A972-7A42-9307-6C43DD4FC22E}" type="presParOf" srcId="{5EF5E617-0798-C943-BE78-6E269D0B2D84}" destId="{86F6100C-FFB8-F94E-BB6C-B7751D202623}" srcOrd="1" destOrd="0" presId="urn:microsoft.com/office/officeart/2008/layout/LinedList"/>
    <dgm:cxn modelId="{447EAC80-4995-984B-A8CF-7B49C0F65FEE}" type="presParOf" srcId="{86F6100C-FFB8-F94E-BB6C-B7751D202623}" destId="{343934CC-A811-D54C-B59A-04838BC1F7B1}" srcOrd="0" destOrd="0" presId="urn:microsoft.com/office/officeart/2008/layout/LinedList"/>
    <dgm:cxn modelId="{086EA49B-886C-FB4F-9099-612B277D71DB}" type="presParOf" srcId="{86F6100C-FFB8-F94E-BB6C-B7751D202623}" destId="{E39F4EBD-5FD6-E449-810D-4EA973106E4E}" srcOrd="1" destOrd="0" presId="urn:microsoft.com/office/officeart/2008/layout/LinedList"/>
    <dgm:cxn modelId="{1A6B8545-D964-1444-93B0-76ADDB203172}" type="presParOf" srcId="{E39F4EBD-5FD6-E449-810D-4EA973106E4E}" destId="{3C3499FC-155C-C14F-A1AA-4D4FAE91156F}" srcOrd="0" destOrd="0" presId="urn:microsoft.com/office/officeart/2008/layout/LinedList"/>
    <dgm:cxn modelId="{29EF39C2-CD19-7B43-8960-7FC2CCA40FCE}" type="presParOf" srcId="{E39F4EBD-5FD6-E449-810D-4EA973106E4E}" destId="{A0D9A229-7E79-914D-A2C1-AC0B6326C75F}" srcOrd="1" destOrd="0" presId="urn:microsoft.com/office/officeart/2008/layout/LinedList"/>
    <dgm:cxn modelId="{B1AC493E-EC97-AA4F-998E-4BEF20CB59BF}" type="presParOf" srcId="{E39F4EBD-5FD6-E449-810D-4EA973106E4E}" destId="{779802B0-F3B9-394F-B4B7-079546482F2B}" srcOrd="2" destOrd="0" presId="urn:microsoft.com/office/officeart/2008/layout/LinedList"/>
    <dgm:cxn modelId="{B6E353D6-C563-B74B-A096-41D90A7BC320}" type="presParOf" srcId="{86F6100C-FFB8-F94E-BB6C-B7751D202623}" destId="{5C91B3D8-C7A8-C54E-BF50-69041417E0F2}" srcOrd="2" destOrd="0" presId="urn:microsoft.com/office/officeart/2008/layout/LinedList"/>
    <dgm:cxn modelId="{35FC0B14-9380-394E-AD76-D1FA977FFA49}" type="presParOf" srcId="{86F6100C-FFB8-F94E-BB6C-B7751D202623}" destId="{195D6E36-A9A9-BD48-AD47-ADA6FF7EE39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110BCA-CBCC-4805-85AB-BADC8061DDA1}" type="doc">
      <dgm:prSet loTypeId="urn:microsoft.com/office/officeart/2008/layout/LinedList" loCatId="list" qsTypeId="urn:microsoft.com/office/officeart/2005/8/quickstyle/simple4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94C005A6-C4FA-4644-A6D4-DD6E3D1B9732}">
      <dgm:prSet/>
      <dgm:spPr/>
      <dgm:t>
        <a:bodyPr/>
        <a:lstStyle/>
        <a:p>
          <a:r>
            <a:rPr lang="en-US" b="1" i="0"/>
            <a:t>NiFi:</a:t>
          </a:r>
          <a:r>
            <a:rPr lang="en-US" b="0" i="0"/>
            <a:t> </a:t>
          </a:r>
          <a:endParaRPr lang="en-US"/>
        </a:p>
      </dgm:t>
    </dgm:pt>
    <dgm:pt modelId="{C09AEB8A-A333-4A25-AB2A-DC29A24154CE}" type="parTrans" cxnId="{DA56D562-367A-4116-A53A-41B8F4175C94}">
      <dgm:prSet/>
      <dgm:spPr/>
      <dgm:t>
        <a:bodyPr/>
        <a:lstStyle/>
        <a:p>
          <a:endParaRPr lang="en-US"/>
        </a:p>
      </dgm:t>
    </dgm:pt>
    <dgm:pt modelId="{AB1C509D-9C75-4CA5-9D11-EAFF068EA200}" type="sibTrans" cxnId="{DA56D562-367A-4116-A53A-41B8F4175C94}">
      <dgm:prSet/>
      <dgm:spPr/>
      <dgm:t>
        <a:bodyPr/>
        <a:lstStyle/>
        <a:p>
          <a:endParaRPr lang="en-US"/>
        </a:p>
      </dgm:t>
    </dgm:pt>
    <dgm:pt modelId="{1BDFEE85-86F6-4739-8EA0-86C275621630}">
      <dgm:prSet/>
      <dgm:spPr/>
      <dgm:t>
        <a:bodyPr/>
        <a:lstStyle/>
        <a:p>
          <a:r>
            <a:rPr lang="en-US" b="0" i="0"/>
            <a:t>Standardizes data from varied sales channels.</a:t>
          </a:r>
          <a:endParaRPr lang="en-US"/>
        </a:p>
      </dgm:t>
    </dgm:pt>
    <dgm:pt modelId="{D464135C-83ED-478E-9B89-E2B4A8223CCF}" type="parTrans" cxnId="{9BB98F54-6A61-4D93-A4CC-8091618F272C}">
      <dgm:prSet/>
      <dgm:spPr/>
      <dgm:t>
        <a:bodyPr/>
        <a:lstStyle/>
        <a:p>
          <a:endParaRPr lang="en-US"/>
        </a:p>
      </dgm:t>
    </dgm:pt>
    <dgm:pt modelId="{159DAF15-14E0-4488-9467-A6A56ACE5BC3}" type="sibTrans" cxnId="{9BB98F54-6A61-4D93-A4CC-8091618F272C}">
      <dgm:prSet/>
      <dgm:spPr/>
      <dgm:t>
        <a:bodyPr/>
        <a:lstStyle/>
        <a:p>
          <a:endParaRPr lang="en-US"/>
        </a:p>
      </dgm:t>
    </dgm:pt>
    <dgm:pt modelId="{9DFEB976-EC98-4C9A-9939-E9CD2093672B}">
      <dgm:prSet/>
      <dgm:spPr/>
      <dgm:t>
        <a:bodyPr/>
        <a:lstStyle/>
        <a:p>
          <a:r>
            <a:rPr lang="en-US" b="1" i="0"/>
            <a:t>Kafka:</a:t>
          </a:r>
          <a:r>
            <a:rPr lang="en-US" b="0" i="0"/>
            <a:t> </a:t>
          </a:r>
          <a:endParaRPr lang="en-US"/>
        </a:p>
      </dgm:t>
    </dgm:pt>
    <dgm:pt modelId="{B6C985B9-6231-49D8-8D0F-529E30F75F22}" type="parTrans" cxnId="{A45A0573-A564-4B2F-AB3F-80DDA5A28F59}">
      <dgm:prSet/>
      <dgm:spPr/>
      <dgm:t>
        <a:bodyPr/>
        <a:lstStyle/>
        <a:p>
          <a:endParaRPr lang="en-US"/>
        </a:p>
      </dgm:t>
    </dgm:pt>
    <dgm:pt modelId="{9982C241-59C1-422F-BB55-484B98A7BDDD}" type="sibTrans" cxnId="{A45A0573-A564-4B2F-AB3F-80DDA5A28F59}">
      <dgm:prSet/>
      <dgm:spPr/>
      <dgm:t>
        <a:bodyPr/>
        <a:lstStyle/>
        <a:p>
          <a:endParaRPr lang="en-US"/>
        </a:p>
      </dgm:t>
    </dgm:pt>
    <dgm:pt modelId="{23E0ADE8-D5A9-465A-A058-47DBDB74075C}">
      <dgm:prSet/>
      <dgm:spPr/>
      <dgm:t>
        <a:bodyPr/>
        <a:lstStyle/>
        <a:p>
          <a:r>
            <a:rPr lang="en-US" b="0" i="0"/>
            <a:t>Ensures targeted analytics by categorizing data.</a:t>
          </a:r>
          <a:endParaRPr lang="en-US"/>
        </a:p>
      </dgm:t>
    </dgm:pt>
    <dgm:pt modelId="{CAA79D5B-B995-49C5-AF33-142DB79F6B13}" type="parTrans" cxnId="{82EE7A41-50CD-482E-9036-7A99B97AC80D}">
      <dgm:prSet/>
      <dgm:spPr/>
      <dgm:t>
        <a:bodyPr/>
        <a:lstStyle/>
        <a:p>
          <a:endParaRPr lang="en-US"/>
        </a:p>
      </dgm:t>
    </dgm:pt>
    <dgm:pt modelId="{2FFBD10C-8558-4AE0-AE39-7E9AF4B91BB9}" type="sibTrans" cxnId="{82EE7A41-50CD-482E-9036-7A99B97AC80D}">
      <dgm:prSet/>
      <dgm:spPr/>
      <dgm:t>
        <a:bodyPr/>
        <a:lstStyle/>
        <a:p>
          <a:endParaRPr lang="en-US"/>
        </a:p>
      </dgm:t>
    </dgm:pt>
    <dgm:pt modelId="{FE6706E3-0DFD-42D1-AF07-9B720096BD94}">
      <dgm:prSet/>
      <dgm:spPr/>
      <dgm:t>
        <a:bodyPr/>
        <a:lstStyle/>
        <a:p>
          <a:r>
            <a:rPr lang="en-US" b="1" i="0"/>
            <a:t>Spark:</a:t>
          </a:r>
          <a:r>
            <a:rPr lang="en-US" b="0" i="0"/>
            <a:t> </a:t>
          </a:r>
          <a:endParaRPr lang="en-US"/>
        </a:p>
      </dgm:t>
    </dgm:pt>
    <dgm:pt modelId="{5D23C275-20FD-416D-B81E-E75AB7D305F2}" type="parTrans" cxnId="{1F6F0662-482A-49B5-85D4-A3AC46A97828}">
      <dgm:prSet/>
      <dgm:spPr/>
      <dgm:t>
        <a:bodyPr/>
        <a:lstStyle/>
        <a:p>
          <a:endParaRPr lang="en-US"/>
        </a:p>
      </dgm:t>
    </dgm:pt>
    <dgm:pt modelId="{F8B23893-E952-4BE6-8449-85BB94AE1F8B}" type="sibTrans" cxnId="{1F6F0662-482A-49B5-85D4-A3AC46A97828}">
      <dgm:prSet/>
      <dgm:spPr/>
      <dgm:t>
        <a:bodyPr/>
        <a:lstStyle/>
        <a:p>
          <a:endParaRPr lang="en-US"/>
        </a:p>
      </dgm:t>
    </dgm:pt>
    <dgm:pt modelId="{1BFDB2D2-0B62-42CD-9698-E24934B9A79C}">
      <dgm:prSet/>
      <dgm:spPr/>
      <dgm:t>
        <a:bodyPr/>
        <a:lstStyle/>
        <a:p>
          <a:r>
            <a:rPr lang="en-US" b="0" i="0" dirty="0"/>
            <a:t>Predicts sales trends and potential stock shortages.</a:t>
          </a:r>
          <a:endParaRPr lang="en-US" dirty="0"/>
        </a:p>
      </dgm:t>
    </dgm:pt>
    <dgm:pt modelId="{96A0D828-D39D-4A12-8DB5-3CB3D1FF6954}" type="parTrans" cxnId="{F11AC8D5-090E-47C8-B769-FBE59CFFAA47}">
      <dgm:prSet/>
      <dgm:spPr/>
      <dgm:t>
        <a:bodyPr/>
        <a:lstStyle/>
        <a:p>
          <a:endParaRPr lang="en-US"/>
        </a:p>
      </dgm:t>
    </dgm:pt>
    <dgm:pt modelId="{CD8A878D-A73D-402D-87BB-24D3275DA6A6}" type="sibTrans" cxnId="{F11AC8D5-090E-47C8-B769-FBE59CFFAA47}">
      <dgm:prSet/>
      <dgm:spPr/>
      <dgm:t>
        <a:bodyPr/>
        <a:lstStyle/>
        <a:p>
          <a:endParaRPr lang="en-US"/>
        </a:p>
      </dgm:t>
    </dgm:pt>
    <dgm:pt modelId="{B4956D66-85B8-4241-A133-D1FBA4A6FEE2}">
      <dgm:prSet/>
      <dgm:spPr/>
      <dgm:t>
        <a:bodyPr/>
        <a:lstStyle/>
        <a:p>
          <a:r>
            <a:rPr lang="en-US" b="1" i="0"/>
            <a:t>HBase:</a:t>
          </a:r>
          <a:r>
            <a:rPr lang="en-US" b="0" i="0"/>
            <a:t> </a:t>
          </a:r>
          <a:endParaRPr lang="en-US"/>
        </a:p>
      </dgm:t>
    </dgm:pt>
    <dgm:pt modelId="{83D66B06-4D0F-4A59-B1C9-15A5F76BF02D}" type="parTrans" cxnId="{8B9543A2-50BA-4AB7-A5B8-4786B2664AE4}">
      <dgm:prSet/>
      <dgm:spPr/>
      <dgm:t>
        <a:bodyPr/>
        <a:lstStyle/>
        <a:p>
          <a:endParaRPr lang="en-US"/>
        </a:p>
      </dgm:t>
    </dgm:pt>
    <dgm:pt modelId="{1DC425AF-B6AA-4CFB-B66F-0FE057074CB9}" type="sibTrans" cxnId="{8B9543A2-50BA-4AB7-A5B8-4786B2664AE4}">
      <dgm:prSet/>
      <dgm:spPr/>
      <dgm:t>
        <a:bodyPr/>
        <a:lstStyle/>
        <a:p>
          <a:endParaRPr lang="en-US"/>
        </a:p>
      </dgm:t>
    </dgm:pt>
    <dgm:pt modelId="{7952144B-0779-40D3-B7DE-32AAC47DF6CD}">
      <dgm:prSet/>
      <dgm:spPr/>
      <dgm:t>
        <a:bodyPr/>
        <a:lstStyle/>
        <a:p>
          <a:r>
            <a:rPr lang="en-US" b="0" i="0"/>
            <a:t>Provides quick lookups aligning sales and stock.</a:t>
          </a:r>
          <a:endParaRPr lang="en-US"/>
        </a:p>
      </dgm:t>
    </dgm:pt>
    <dgm:pt modelId="{1F76D630-9270-4FC3-9965-349919B0FF65}" type="parTrans" cxnId="{9DE1A3A4-0A23-4105-B4FB-FF39CE4C4F50}">
      <dgm:prSet/>
      <dgm:spPr/>
      <dgm:t>
        <a:bodyPr/>
        <a:lstStyle/>
        <a:p>
          <a:endParaRPr lang="en-US"/>
        </a:p>
      </dgm:t>
    </dgm:pt>
    <dgm:pt modelId="{B5EE4BE8-4DFC-4805-80D6-808EAC0E8472}" type="sibTrans" cxnId="{9DE1A3A4-0A23-4105-B4FB-FF39CE4C4F50}">
      <dgm:prSet/>
      <dgm:spPr/>
      <dgm:t>
        <a:bodyPr/>
        <a:lstStyle/>
        <a:p>
          <a:endParaRPr lang="en-US"/>
        </a:p>
      </dgm:t>
    </dgm:pt>
    <dgm:pt modelId="{2F2716F5-F72F-4CAF-8ABA-B55801C4377C}">
      <dgm:prSet/>
      <dgm:spPr/>
      <dgm:t>
        <a:bodyPr/>
        <a:lstStyle/>
        <a:p>
          <a:r>
            <a:rPr lang="en-US" b="1" i="0"/>
            <a:t>Hive:</a:t>
          </a:r>
          <a:r>
            <a:rPr lang="en-US" b="0" i="0"/>
            <a:t> </a:t>
          </a:r>
          <a:endParaRPr lang="en-US"/>
        </a:p>
      </dgm:t>
    </dgm:pt>
    <dgm:pt modelId="{E8650F84-7DDD-45D4-A90C-EB7A024B4AF3}" type="parTrans" cxnId="{8E7B11B0-7E45-4706-8720-7C40F603CE34}">
      <dgm:prSet/>
      <dgm:spPr/>
      <dgm:t>
        <a:bodyPr/>
        <a:lstStyle/>
        <a:p>
          <a:endParaRPr lang="en-US"/>
        </a:p>
      </dgm:t>
    </dgm:pt>
    <dgm:pt modelId="{15011B66-0BF6-4968-AB8E-D0CEA2EAE8A2}" type="sibTrans" cxnId="{8E7B11B0-7E45-4706-8720-7C40F603CE34}">
      <dgm:prSet/>
      <dgm:spPr/>
      <dgm:t>
        <a:bodyPr/>
        <a:lstStyle/>
        <a:p>
          <a:endParaRPr lang="en-US"/>
        </a:p>
      </dgm:t>
    </dgm:pt>
    <dgm:pt modelId="{AAC61DD9-F9D4-49D5-AC95-1B036985EC10}">
      <dgm:prSet/>
      <dgm:spPr/>
      <dgm:t>
        <a:bodyPr/>
        <a:lstStyle/>
        <a:p>
          <a:r>
            <a:rPr lang="en-US" b="0" i="0"/>
            <a:t>Offers insights into sales trends and seasonal effects.</a:t>
          </a:r>
          <a:endParaRPr lang="en-US"/>
        </a:p>
      </dgm:t>
    </dgm:pt>
    <dgm:pt modelId="{9611CE46-A92D-4016-B1DE-94009B989DD4}" type="parTrans" cxnId="{B09E62E5-178B-4337-B2E4-AE29978646FC}">
      <dgm:prSet/>
      <dgm:spPr/>
      <dgm:t>
        <a:bodyPr/>
        <a:lstStyle/>
        <a:p>
          <a:endParaRPr lang="en-US"/>
        </a:p>
      </dgm:t>
    </dgm:pt>
    <dgm:pt modelId="{EF2B6BE2-6A7B-4481-86DC-94B9EDCFEEF8}" type="sibTrans" cxnId="{B09E62E5-178B-4337-B2E4-AE29978646FC}">
      <dgm:prSet/>
      <dgm:spPr/>
      <dgm:t>
        <a:bodyPr/>
        <a:lstStyle/>
        <a:p>
          <a:endParaRPr lang="en-US"/>
        </a:p>
      </dgm:t>
    </dgm:pt>
    <dgm:pt modelId="{E9A33BF9-F5B4-45C0-8CEC-5FAA783AB141}">
      <dgm:prSet/>
      <dgm:spPr/>
      <dgm:t>
        <a:bodyPr/>
        <a:lstStyle/>
        <a:p>
          <a:r>
            <a:rPr lang="en-US" b="1" i="0"/>
            <a:t>Solr:</a:t>
          </a:r>
          <a:r>
            <a:rPr lang="en-US" b="0" i="0"/>
            <a:t> </a:t>
          </a:r>
          <a:endParaRPr lang="en-US"/>
        </a:p>
      </dgm:t>
    </dgm:pt>
    <dgm:pt modelId="{E96DD146-743D-40D7-8109-F8A084F935FE}" type="parTrans" cxnId="{0FE6C7D1-F790-4402-8055-F6C722084A7C}">
      <dgm:prSet/>
      <dgm:spPr/>
      <dgm:t>
        <a:bodyPr/>
        <a:lstStyle/>
        <a:p>
          <a:endParaRPr lang="en-US"/>
        </a:p>
      </dgm:t>
    </dgm:pt>
    <dgm:pt modelId="{0C49D135-FD1E-439A-AFF1-029DE663776D}" type="sibTrans" cxnId="{0FE6C7D1-F790-4402-8055-F6C722084A7C}">
      <dgm:prSet/>
      <dgm:spPr/>
      <dgm:t>
        <a:bodyPr/>
        <a:lstStyle/>
        <a:p>
          <a:endParaRPr lang="en-US"/>
        </a:p>
      </dgm:t>
    </dgm:pt>
    <dgm:pt modelId="{3163A47F-9544-4BCD-96E2-9F4A6E0D3391}">
      <dgm:prSet/>
      <dgm:spPr/>
      <dgm:t>
        <a:bodyPr/>
        <a:lstStyle/>
        <a:p>
          <a:r>
            <a:rPr lang="en-US" b="0" i="0"/>
            <a:t>Assists in product searches for online shopping and staff needs.</a:t>
          </a:r>
          <a:endParaRPr lang="en-US"/>
        </a:p>
      </dgm:t>
    </dgm:pt>
    <dgm:pt modelId="{E88761DC-E2C7-40A4-9282-5E5B760C2F3E}" type="parTrans" cxnId="{A8E43860-807D-45A4-A032-FD547B8A55EC}">
      <dgm:prSet/>
      <dgm:spPr/>
      <dgm:t>
        <a:bodyPr/>
        <a:lstStyle/>
        <a:p>
          <a:endParaRPr lang="en-US"/>
        </a:p>
      </dgm:t>
    </dgm:pt>
    <dgm:pt modelId="{99A02AAE-D0F5-478A-8340-5243BF6D730F}" type="sibTrans" cxnId="{A8E43860-807D-45A4-A032-FD547B8A55EC}">
      <dgm:prSet/>
      <dgm:spPr/>
      <dgm:t>
        <a:bodyPr/>
        <a:lstStyle/>
        <a:p>
          <a:endParaRPr lang="en-US"/>
        </a:p>
      </dgm:t>
    </dgm:pt>
    <dgm:pt modelId="{752078D0-094B-428A-8579-9632B64CC054}">
      <dgm:prSet/>
      <dgm:spPr/>
      <dgm:t>
        <a:bodyPr/>
        <a:lstStyle/>
        <a:p>
          <a:r>
            <a:rPr lang="en-US" b="1" i="0"/>
            <a:t>HDFS:</a:t>
          </a:r>
          <a:r>
            <a:rPr lang="en-US" b="0" i="0"/>
            <a:t> </a:t>
          </a:r>
          <a:endParaRPr lang="en-US"/>
        </a:p>
      </dgm:t>
    </dgm:pt>
    <dgm:pt modelId="{11D6354C-480D-4756-8710-ECF3887DCE4E}" type="parTrans" cxnId="{004876B1-55A5-402F-AF9D-0E99BD9A7235}">
      <dgm:prSet/>
      <dgm:spPr/>
      <dgm:t>
        <a:bodyPr/>
        <a:lstStyle/>
        <a:p>
          <a:endParaRPr lang="en-US"/>
        </a:p>
      </dgm:t>
    </dgm:pt>
    <dgm:pt modelId="{8102E703-D701-4FAE-AD9E-DB1D3201E11C}" type="sibTrans" cxnId="{004876B1-55A5-402F-AF9D-0E99BD9A7235}">
      <dgm:prSet/>
      <dgm:spPr/>
      <dgm:t>
        <a:bodyPr/>
        <a:lstStyle/>
        <a:p>
          <a:endParaRPr lang="en-US"/>
        </a:p>
      </dgm:t>
    </dgm:pt>
    <dgm:pt modelId="{465F09E4-9862-46FF-BAE6-D4BC3C84467C}">
      <dgm:prSet/>
      <dgm:spPr/>
      <dgm:t>
        <a:bodyPr/>
        <a:lstStyle/>
        <a:p>
          <a:r>
            <a:rPr lang="en-US" b="0" i="0"/>
            <a:t>Archives data for analytics and customer service needs.</a:t>
          </a:r>
          <a:endParaRPr lang="en-US"/>
        </a:p>
      </dgm:t>
    </dgm:pt>
    <dgm:pt modelId="{317C4D67-953C-4A86-8084-3846602E4CC9}" type="parTrans" cxnId="{AC216636-9141-4837-9D0E-C7355F2DB851}">
      <dgm:prSet/>
      <dgm:spPr/>
      <dgm:t>
        <a:bodyPr/>
        <a:lstStyle/>
        <a:p>
          <a:endParaRPr lang="en-US"/>
        </a:p>
      </dgm:t>
    </dgm:pt>
    <dgm:pt modelId="{CD125392-58E1-4E5A-A209-A5D50E032074}" type="sibTrans" cxnId="{AC216636-9141-4837-9D0E-C7355F2DB851}">
      <dgm:prSet/>
      <dgm:spPr/>
      <dgm:t>
        <a:bodyPr/>
        <a:lstStyle/>
        <a:p>
          <a:endParaRPr lang="en-US"/>
        </a:p>
      </dgm:t>
    </dgm:pt>
    <dgm:pt modelId="{03B86689-2080-7746-8461-EEE9FB0252AA}" type="pres">
      <dgm:prSet presAssocID="{9C110BCA-CBCC-4805-85AB-BADC8061DDA1}" presName="vert0" presStyleCnt="0">
        <dgm:presLayoutVars>
          <dgm:dir/>
          <dgm:animOne val="branch"/>
          <dgm:animLvl val="lvl"/>
        </dgm:presLayoutVars>
      </dgm:prSet>
      <dgm:spPr/>
    </dgm:pt>
    <dgm:pt modelId="{F36AFAA6-251D-D24D-8178-EF2A9E71B612}" type="pres">
      <dgm:prSet presAssocID="{94C005A6-C4FA-4644-A6D4-DD6E3D1B9732}" presName="thickLine" presStyleLbl="alignNode1" presStyleIdx="0" presStyleCnt="7"/>
      <dgm:spPr/>
    </dgm:pt>
    <dgm:pt modelId="{29FC1395-B628-C540-9164-6CA99F952787}" type="pres">
      <dgm:prSet presAssocID="{94C005A6-C4FA-4644-A6D4-DD6E3D1B9732}" presName="horz1" presStyleCnt="0"/>
      <dgm:spPr/>
    </dgm:pt>
    <dgm:pt modelId="{E7096D5F-8C06-EE4D-A247-64BF00D95C2A}" type="pres">
      <dgm:prSet presAssocID="{94C005A6-C4FA-4644-A6D4-DD6E3D1B9732}" presName="tx1" presStyleLbl="revTx" presStyleIdx="0" presStyleCnt="14"/>
      <dgm:spPr/>
    </dgm:pt>
    <dgm:pt modelId="{2EA345F2-A21E-D84E-B3B2-6BD0DF445B4B}" type="pres">
      <dgm:prSet presAssocID="{94C005A6-C4FA-4644-A6D4-DD6E3D1B9732}" presName="vert1" presStyleCnt="0"/>
      <dgm:spPr/>
    </dgm:pt>
    <dgm:pt modelId="{1F7ECCD9-11F2-5E45-90C2-B928BA8F93C4}" type="pres">
      <dgm:prSet presAssocID="{1BDFEE85-86F6-4739-8EA0-86C275621630}" presName="vertSpace2a" presStyleCnt="0"/>
      <dgm:spPr/>
    </dgm:pt>
    <dgm:pt modelId="{0CF98311-F5A9-524B-B79A-4832CF2F7AF6}" type="pres">
      <dgm:prSet presAssocID="{1BDFEE85-86F6-4739-8EA0-86C275621630}" presName="horz2" presStyleCnt="0"/>
      <dgm:spPr/>
    </dgm:pt>
    <dgm:pt modelId="{041DFA32-AF50-714D-A2D6-79A4CA4BEE76}" type="pres">
      <dgm:prSet presAssocID="{1BDFEE85-86F6-4739-8EA0-86C275621630}" presName="horzSpace2" presStyleCnt="0"/>
      <dgm:spPr/>
    </dgm:pt>
    <dgm:pt modelId="{8632A880-5E49-084A-B440-F9C6965F635D}" type="pres">
      <dgm:prSet presAssocID="{1BDFEE85-86F6-4739-8EA0-86C275621630}" presName="tx2" presStyleLbl="revTx" presStyleIdx="1" presStyleCnt="14"/>
      <dgm:spPr/>
    </dgm:pt>
    <dgm:pt modelId="{0B33AA88-70B7-4C41-BE00-691F3B41F6C6}" type="pres">
      <dgm:prSet presAssocID="{1BDFEE85-86F6-4739-8EA0-86C275621630}" presName="vert2" presStyleCnt="0"/>
      <dgm:spPr/>
    </dgm:pt>
    <dgm:pt modelId="{91DF067D-3077-FB42-820E-236604E395F6}" type="pres">
      <dgm:prSet presAssocID="{1BDFEE85-86F6-4739-8EA0-86C275621630}" presName="thinLine2b" presStyleLbl="callout" presStyleIdx="0" presStyleCnt="7"/>
      <dgm:spPr/>
    </dgm:pt>
    <dgm:pt modelId="{B81AFCC5-2CE7-2642-B770-CA9ECF171C10}" type="pres">
      <dgm:prSet presAssocID="{1BDFEE85-86F6-4739-8EA0-86C275621630}" presName="vertSpace2b" presStyleCnt="0"/>
      <dgm:spPr/>
    </dgm:pt>
    <dgm:pt modelId="{898F5CE2-B879-C44E-9F19-7B0E00361492}" type="pres">
      <dgm:prSet presAssocID="{9DFEB976-EC98-4C9A-9939-E9CD2093672B}" presName="thickLine" presStyleLbl="alignNode1" presStyleIdx="1" presStyleCnt="7"/>
      <dgm:spPr/>
    </dgm:pt>
    <dgm:pt modelId="{708B9160-C9B8-374D-BE45-34DACDED0DCB}" type="pres">
      <dgm:prSet presAssocID="{9DFEB976-EC98-4C9A-9939-E9CD2093672B}" presName="horz1" presStyleCnt="0"/>
      <dgm:spPr/>
    </dgm:pt>
    <dgm:pt modelId="{D73F5DC3-82E0-4549-9BBF-8B35A3510AAB}" type="pres">
      <dgm:prSet presAssocID="{9DFEB976-EC98-4C9A-9939-E9CD2093672B}" presName="tx1" presStyleLbl="revTx" presStyleIdx="2" presStyleCnt="14"/>
      <dgm:spPr/>
    </dgm:pt>
    <dgm:pt modelId="{F20364E6-7125-DA4A-9AA3-6DF318DA84C2}" type="pres">
      <dgm:prSet presAssocID="{9DFEB976-EC98-4C9A-9939-E9CD2093672B}" presName="vert1" presStyleCnt="0"/>
      <dgm:spPr/>
    </dgm:pt>
    <dgm:pt modelId="{F76981D3-D34E-5148-B70B-B44EDD6FE153}" type="pres">
      <dgm:prSet presAssocID="{23E0ADE8-D5A9-465A-A058-47DBDB74075C}" presName="vertSpace2a" presStyleCnt="0"/>
      <dgm:spPr/>
    </dgm:pt>
    <dgm:pt modelId="{C76D8F34-9FF8-2441-B286-9FAACCAF8CB7}" type="pres">
      <dgm:prSet presAssocID="{23E0ADE8-D5A9-465A-A058-47DBDB74075C}" presName="horz2" presStyleCnt="0"/>
      <dgm:spPr/>
    </dgm:pt>
    <dgm:pt modelId="{7AF6C70E-46B6-ED48-9A99-D9B45FE85A84}" type="pres">
      <dgm:prSet presAssocID="{23E0ADE8-D5A9-465A-A058-47DBDB74075C}" presName="horzSpace2" presStyleCnt="0"/>
      <dgm:spPr/>
    </dgm:pt>
    <dgm:pt modelId="{841AE54A-ACEB-C74E-B95D-A9624D1AD51E}" type="pres">
      <dgm:prSet presAssocID="{23E0ADE8-D5A9-465A-A058-47DBDB74075C}" presName="tx2" presStyleLbl="revTx" presStyleIdx="3" presStyleCnt="14"/>
      <dgm:spPr/>
    </dgm:pt>
    <dgm:pt modelId="{AD39E109-BC55-B644-A61D-25BBAF8E7D20}" type="pres">
      <dgm:prSet presAssocID="{23E0ADE8-D5A9-465A-A058-47DBDB74075C}" presName="vert2" presStyleCnt="0"/>
      <dgm:spPr/>
    </dgm:pt>
    <dgm:pt modelId="{BE091C5D-4E3D-0341-B067-4CCB15C3320F}" type="pres">
      <dgm:prSet presAssocID="{23E0ADE8-D5A9-465A-A058-47DBDB74075C}" presName="thinLine2b" presStyleLbl="callout" presStyleIdx="1" presStyleCnt="7"/>
      <dgm:spPr/>
    </dgm:pt>
    <dgm:pt modelId="{44697E68-627E-F941-B2EE-D573B3589743}" type="pres">
      <dgm:prSet presAssocID="{23E0ADE8-D5A9-465A-A058-47DBDB74075C}" presName="vertSpace2b" presStyleCnt="0"/>
      <dgm:spPr/>
    </dgm:pt>
    <dgm:pt modelId="{149E37AA-2A0C-1346-806A-EA86925A3707}" type="pres">
      <dgm:prSet presAssocID="{FE6706E3-0DFD-42D1-AF07-9B720096BD94}" presName="thickLine" presStyleLbl="alignNode1" presStyleIdx="2" presStyleCnt="7"/>
      <dgm:spPr/>
    </dgm:pt>
    <dgm:pt modelId="{94A76A22-A9B3-474F-9FF5-BBEEDCB0EBA0}" type="pres">
      <dgm:prSet presAssocID="{FE6706E3-0DFD-42D1-AF07-9B720096BD94}" presName="horz1" presStyleCnt="0"/>
      <dgm:spPr/>
    </dgm:pt>
    <dgm:pt modelId="{E284F68B-3387-8B49-9C54-775808899664}" type="pres">
      <dgm:prSet presAssocID="{FE6706E3-0DFD-42D1-AF07-9B720096BD94}" presName="tx1" presStyleLbl="revTx" presStyleIdx="4" presStyleCnt="14"/>
      <dgm:spPr/>
    </dgm:pt>
    <dgm:pt modelId="{1095EBC7-27D6-CB45-B2CA-A2917A3B97CC}" type="pres">
      <dgm:prSet presAssocID="{FE6706E3-0DFD-42D1-AF07-9B720096BD94}" presName="vert1" presStyleCnt="0"/>
      <dgm:spPr/>
    </dgm:pt>
    <dgm:pt modelId="{7B0A505F-1D9B-FB4D-9F7E-129E98C39BC8}" type="pres">
      <dgm:prSet presAssocID="{1BFDB2D2-0B62-42CD-9698-E24934B9A79C}" presName="vertSpace2a" presStyleCnt="0"/>
      <dgm:spPr/>
    </dgm:pt>
    <dgm:pt modelId="{9842D8C2-B52D-164E-8FD9-3DC9F4071B46}" type="pres">
      <dgm:prSet presAssocID="{1BFDB2D2-0B62-42CD-9698-E24934B9A79C}" presName="horz2" presStyleCnt="0"/>
      <dgm:spPr/>
    </dgm:pt>
    <dgm:pt modelId="{ADB10C00-39C0-2442-B697-82B825CB493D}" type="pres">
      <dgm:prSet presAssocID="{1BFDB2D2-0B62-42CD-9698-E24934B9A79C}" presName="horzSpace2" presStyleCnt="0"/>
      <dgm:spPr/>
    </dgm:pt>
    <dgm:pt modelId="{59D205F4-7A0E-2B48-9518-D0D65B9A93A0}" type="pres">
      <dgm:prSet presAssocID="{1BFDB2D2-0B62-42CD-9698-E24934B9A79C}" presName="tx2" presStyleLbl="revTx" presStyleIdx="5" presStyleCnt="14"/>
      <dgm:spPr/>
    </dgm:pt>
    <dgm:pt modelId="{D6061FB3-0E3D-5B41-A35A-80F6BAAFB621}" type="pres">
      <dgm:prSet presAssocID="{1BFDB2D2-0B62-42CD-9698-E24934B9A79C}" presName="vert2" presStyleCnt="0"/>
      <dgm:spPr/>
    </dgm:pt>
    <dgm:pt modelId="{A878C13B-852B-5848-90AF-7B6D87B1D0A6}" type="pres">
      <dgm:prSet presAssocID="{1BFDB2D2-0B62-42CD-9698-E24934B9A79C}" presName="thinLine2b" presStyleLbl="callout" presStyleIdx="2" presStyleCnt="7"/>
      <dgm:spPr/>
    </dgm:pt>
    <dgm:pt modelId="{0C9B2B26-CF23-5C46-B5A7-44690FF2BDEE}" type="pres">
      <dgm:prSet presAssocID="{1BFDB2D2-0B62-42CD-9698-E24934B9A79C}" presName="vertSpace2b" presStyleCnt="0"/>
      <dgm:spPr/>
    </dgm:pt>
    <dgm:pt modelId="{E56B327C-07AD-4D44-A069-8B2FE6467652}" type="pres">
      <dgm:prSet presAssocID="{B4956D66-85B8-4241-A133-D1FBA4A6FEE2}" presName="thickLine" presStyleLbl="alignNode1" presStyleIdx="3" presStyleCnt="7"/>
      <dgm:spPr/>
    </dgm:pt>
    <dgm:pt modelId="{1108B513-C0F7-2444-834D-8F142866815B}" type="pres">
      <dgm:prSet presAssocID="{B4956D66-85B8-4241-A133-D1FBA4A6FEE2}" presName="horz1" presStyleCnt="0"/>
      <dgm:spPr/>
    </dgm:pt>
    <dgm:pt modelId="{8AB392E7-F5DB-E749-BF17-0C538C887C9E}" type="pres">
      <dgm:prSet presAssocID="{B4956D66-85B8-4241-A133-D1FBA4A6FEE2}" presName="tx1" presStyleLbl="revTx" presStyleIdx="6" presStyleCnt="14"/>
      <dgm:spPr/>
    </dgm:pt>
    <dgm:pt modelId="{D2958013-7691-8A4A-8343-95D30DFFD1A2}" type="pres">
      <dgm:prSet presAssocID="{B4956D66-85B8-4241-A133-D1FBA4A6FEE2}" presName="vert1" presStyleCnt="0"/>
      <dgm:spPr/>
    </dgm:pt>
    <dgm:pt modelId="{BC6AA6AF-677F-6048-A783-46AB75107824}" type="pres">
      <dgm:prSet presAssocID="{7952144B-0779-40D3-B7DE-32AAC47DF6CD}" presName="vertSpace2a" presStyleCnt="0"/>
      <dgm:spPr/>
    </dgm:pt>
    <dgm:pt modelId="{36136CD1-5DA5-E942-B563-7FF832A0F040}" type="pres">
      <dgm:prSet presAssocID="{7952144B-0779-40D3-B7DE-32AAC47DF6CD}" presName="horz2" presStyleCnt="0"/>
      <dgm:spPr/>
    </dgm:pt>
    <dgm:pt modelId="{A9C702A6-FED1-2B44-9C5B-BD6ED2ECA95C}" type="pres">
      <dgm:prSet presAssocID="{7952144B-0779-40D3-B7DE-32AAC47DF6CD}" presName="horzSpace2" presStyleCnt="0"/>
      <dgm:spPr/>
    </dgm:pt>
    <dgm:pt modelId="{522714C7-A5F1-0240-AE92-401DCAA18F58}" type="pres">
      <dgm:prSet presAssocID="{7952144B-0779-40D3-B7DE-32AAC47DF6CD}" presName="tx2" presStyleLbl="revTx" presStyleIdx="7" presStyleCnt="14"/>
      <dgm:spPr/>
    </dgm:pt>
    <dgm:pt modelId="{AEDDB38B-47BC-894A-ADAA-A2E6B7CBD5D0}" type="pres">
      <dgm:prSet presAssocID="{7952144B-0779-40D3-B7DE-32AAC47DF6CD}" presName="vert2" presStyleCnt="0"/>
      <dgm:spPr/>
    </dgm:pt>
    <dgm:pt modelId="{5E3E1CCC-5417-C640-989F-6AA4A9CA050A}" type="pres">
      <dgm:prSet presAssocID="{7952144B-0779-40D3-B7DE-32AAC47DF6CD}" presName="thinLine2b" presStyleLbl="callout" presStyleIdx="3" presStyleCnt="7"/>
      <dgm:spPr/>
    </dgm:pt>
    <dgm:pt modelId="{53DB769C-6A24-9C49-8CDE-6DD6B7551922}" type="pres">
      <dgm:prSet presAssocID="{7952144B-0779-40D3-B7DE-32AAC47DF6CD}" presName="vertSpace2b" presStyleCnt="0"/>
      <dgm:spPr/>
    </dgm:pt>
    <dgm:pt modelId="{F73C35D5-A0FF-494D-92AC-75FDC991FC70}" type="pres">
      <dgm:prSet presAssocID="{2F2716F5-F72F-4CAF-8ABA-B55801C4377C}" presName="thickLine" presStyleLbl="alignNode1" presStyleIdx="4" presStyleCnt="7"/>
      <dgm:spPr/>
    </dgm:pt>
    <dgm:pt modelId="{BB3977E2-059E-294B-87FD-0BABF3B3BC54}" type="pres">
      <dgm:prSet presAssocID="{2F2716F5-F72F-4CAF-8ABA-B55801C4377C}" presName="horz1" presStyleCnt="0"/>
      <dgm:spPr/>
    </dgm:pt>
    <dgm:pt modelId="{CB339720-D5DD-9140-ABFC-9F09190159E6}" type="pres">
      <dgm:prSet presAssocID="{2F2716F5-F72F-4CAF-8ABA-B55801C4377C}" presName="tx1" presStyleLbl="revTx" presStyleIdx="8" presStyleCnt="14"/>
      <dgm:spPr/>
    </dgm:pt>
    <dgm:pt modelId="{81C7AD41-6789-0745-BC4D-B0CDE0D61B4A}" type="pres">
      <dgm:prSet presAssocID="{2F2716F5-F72F-4CAF-8ABA-B55801C4377C}" presName="vert1" presStyleCnt="0"/>
      <dgm:spPr/>
    </dgm:pt>
    <dgm:pt modelId="{0BE9A095-E9F7-4745-89EF-746BA67AB2A6}" type="pres">
      <dgm:prSet presAssocID="{AAC61DD9-F9D4-49D5-AC95-1B036985EC10}" presName="vertSpace2a" presStyleCnt="0"/>
      <dgm:spPr/>
    </dgm:pt>
    <dgm:pt modelId="{417439E1-793F-6E41-AC86-B2E5F51C23A5}" type="pres">
      <dgm:prSet presAssocID="{AAC61DD9-F9D4-49D5-AC95-1B036985EC10}" presName="horz2" presStyleCnt="0"/>
      <dgm:spPr/>
    </dgm:pt>
    <dgm:pt modelId="{98873CF0-5055-8E42-8032-C3DC1D09CE47}" type="pres">
      <dgm:prSet presAssocID="{AAC61DD9-F9D4-49D5-AC95-1B036985EC10}" presName="horzSpace2" presStyleCnt="0"/>
      <dgm:spPr/>
    </dgm:pt>
    <dgm:pt modelId="{1AA7E074-8BF5-5B4C-915B-7BEF11681549}" type="pres">
      <dgm:prSet presAssocID="{AAC61DD9-F9D4-49D5-AC95-1B036985EC10}" presName="tx2" presStyleLbl="revTx" presStyleIdx="9" presStyleCnt="14"/>
      <dgm:spPr/>
    </dgm:pt>
    <dgm:pt modelId="{0BAB9155-5E94-814F-A8B8-370DC8DE0037}" type="pres">
      <dgm:prSet presAssocID="{AAC61DD9-F9D4-49D5-AC95-1B036985EC10}" presName="vert2" presStyleCnt="0"/>
      <dgm:spPr/>
    </dgm:pt>
    <dgm:pt modelId="{CEA2F9D0-5EEE-8542-B455-784D46ADAB5B}" type="pres">
      <dgm:prSet presAssocID="{AAC61DD9-F9D4-49D5-AC95-1B036985EC10}" presName="thinLine2b" presStyleLbl="callout" presStyleIdx="4" presStyleCnt="7"/>
      <dgm:spPr/>
    </dgm:pt>
    <dgm:pt modelId="{CFFF18B8-A86F-4244-968E-B52FC58BB151}" type="pres">
      <dgm:prSet presAssocID="{AAC61DD9-F9D4-49D5-AC95-1B036985EC10}" presName="vertSpace2b" presStyleCnt="0"/>
      <dgm:spPr/>
    </dgm:pt>
    <dgm:pt modelId="{A0FE444B-543C-BE4B-9D8B-CD0AE77A8E46}" type="pres">
      <dgm:prSet presAssocID="{E9A33BF9-F5B4-45C0-8CEC-5FAA783AB141}" presName="thickLine" presStyleLbl="alignNode1" presStyleIdx="5" presStyleCnt="7"/>
      <dgm:spPr/>
    </dgm:pt>
    <dgm:pt modelId="{2C4828D7-53E5-0947-9FFB-BCA9E1160AB6}" type="pres">
      <dgm:prSet presAssocID="{E9A33BF9-F5B4-45C0-8CEC-5FAA783AB141}" presName="horz1" presStyleCnt="0"/>
      <dgm:spPr/>
    </dgm:pt>
    <dgm:pt modelId="{3B16D4CD-E98A-144A-9C56-4131B34B0B58}" type="pres">
      <dgm:prSet presAssocID="{E9A33BF9-F5B4-45C0-8CEC-5FAA783AB141}" presName="tx1" presStyleLbl="revTx" presStyleIdx="10" presStyleCnt="14"/>
      <dgm:spPr/>
    </dgm:pt>
    <dgm:pt modelId="{4EC80FC1-ABFE-8C40-A5D5-8140CBD940BA}" type="pres">
      <dgm:prSet presAssocID="{E9A33BF9-F5B4-45C0-8CEC-5FAA783AB141}" presName="vert1" presStyleCnt="0"/>
      <dgm:spPr/>
    </dgm:pt>
    <dgm:pt modelId="{24570C0D-BBD0-8641-AECC-81FF776D166F}" type="pres">
      <dgm:prSet presAssocID="{3163A47F-9544-4BCD-96E2-9F4A6E0D3391}" presName="vertSpace2a" presStyleCnt="0"/>
      <dgm:spPr/>
    </dgm:pt>
    <dgm:pt modelId="{EE06667C-FF2A-AD4E-A31A-22237F739B19}" type="pres">
      <dgm:prSet presAssocID="{3163A47F-9544-4BCD-96E2-9F4A6E0D3391}" presName="horz2" presStyleCnt="0"/>
      <dgm:spPr/>
    </dgm:pt>
    <dgm:pt modelId="{20749701-B449-D349-8C79-C522C6072E62}" type="pres">
      <dgm:prSet presAssocID="{3163A47F-9544-4BCD-96E2-9F4A6E0D3391}" presName="horzSpace2" presStyleCnt="0"/>
      <dgm:spPr/>
    </dgm:pt>
    <dgm:pt modelId="{06CA58EC-91E3-4B44-BC48-C606E17CE1FA}" type="pres">
      <dgm:prSet presAssocID="{3163A47F-9544-4BCD-96E2-9F4A6E0D3391}" presName="tx2" presStyleLbl="revTx" presStyleIdx="11" presStyleCnt="14"/>
      <dgm:spPr/>
    </dgm:pt>
    <dgm:pt modelId="{E236FA9F-5785-274A-B2DA-33FB03D29E0F}" type="pres">
      <dgm:prSet presAssocID="{3163A47F-9544-4BCD-96E2-9F4A6E0D3391}" presName="vert2" presStyleCnt="0"/>
      <dgm:spPr/>
    </dgm:pt>
    <dgm:pt modelId="{58E0EF28-FE4C-084A-809A-C8C86E5A45C3}" type="pres">
      <dgm:prSet presAssocID="{3163A47F-9544-4BCD-96E2-9F4A6E0D3391}" presName="thinLine2b" presStyleLbl="callout" presStyleIdx="5" presStyleCnt="7"/>
      <dgm:spPr/>
    </dgm:pt>
    <dgm:pt modelId="{F042F4D6-956C-DC47-A6B6-A4FBEABF5446}" type="pres">
      <dgm:prSet presAssocID="{3163A47F-9544-4BCD-96E2-9F4A6E0D3391}" presName="vertSpace2b" presStyleCnt="0"/>
      <dgm:spPr/>
    </dgm:pt>
    <dgm:pt modelId="{ACD1F80D-031A-8F48-9508-997A9D694176}" type="pres">
      <dgm:prSet presAssocID="{752078D0-094B-428A-8579-9632B64CC054}" presName="thickLine" presStyleLbl="alignNode1" presStyleIdx="6" presStyleCnt="7"/>
      <dgm:spPr/>
    </dgm:pt>
    <dgm:pt modelId="{04025743-10B5-EA4E-9D61-4203AAA62905}" type="pres">
      <dgm:prSet presAssocID="{752078D0-094B-428A-8579-9632B64CC054}" presName="horz1" presStyleCnt="0"/>
      <dgm:spPr/>
    </dgm:pt>
    <dgm:pt modelId="{69ADEE33-BF36-594F-8D7D-A91A15427410}" type="pres">
      <dgm:prSet presAssocID="{752078D0-094B-428A-8579-9632B64CC054}" presName="tx1" presStyleLbl="revTx" presStyleIdx="12" presStyleCnt="14"/>
      <dgm:spPr/>
    </dgm:pt>
    <dgm:pt modelId="{DB4C9C07-53D5-DD40-87DA-4AA4B5BFF268}" type="pres">
      <dgm:prSet presAssocID="{752078D0-094B-428A-8579-9632B64CC054}" presName="vert1" presStyleCnt="0"/>
      <dgm:spPr/>
    </dgm:pt>
    <dgm:pt modelId="{965F468A-5CEB-D84B-B72B-7F056C94DE87}" type="pres">
      <dgm:prSet presAssocID="{465F09E4-9862-46FF-BAE6-D4BC3C84467C}" presName="vertSpace2a" presStyleCnt="0"/>
      <dgm:spPr/>
    </dgm:pt>
    <dgm:pt modelId="{F2150630-280C-BB43-A591-4725469E6113}" type="pres">
      <dgm:prSet presAssocID="{465F09E4-9862-46FF-BAE6-D4BC3C84467C}" presName="horz2" presStyleCnt="0"/>
      <dgm:spPr/>
    </dgm:pt>
    <dgm:pt modelId="{BB8215D4-D461-634C-84D5-66C1FFB2F6EB}" type="pres">
      <dgm:prSet presAssocID="{465F09E4-9862-46FF-BAE6-D4BC3C84467C}" presName="horzSpace2" presStyleCnt="0"/>
      <dgm:spPr/>
    </dgm:pt>
    <dgm:pt modelId="{8F0984FB-1D7D-BE47-88B9-F91F74F11F72}" type="pres">
      <dgm:prSet presAssocID="{465F09E4-9862-46FF-BAE6-D4BC3C84467C}" presName="tx2" presStyleLbl="revTx" presStyleIdx="13" presStyleCnt="14"/>
      <dgm:spPr/>
    </dgm:pt>
    <dgm:pt modelId="{6043185A-59B9-3142-8CC2-54ED8C490813}" type="pres">
      <dgm:prSet presAssocID="{465F09E4-9862-46FF-BAE6-D4BC3C84467C}" presName="vert2" presStyleCnt="0"/>
      <dgm:spPr/>
    </dgm:pt>
    <dgm:pt modelId="{27712888-6649-BC45-9AB3-40E80040C70A}" type="pres">
      <dgm:prSet presAssocID="{465F09E4-9862-46FF-BAE6-D4BC3C84467C}" presName="thinLine2b" presStyleLbl="callout" presStyleIdx="6" presStyleCnt="7"/>
      <dgm:spPr/>
    </dgm:pt>
    <dgm:pt modelId="{8B6B438C-C2EB-DE47-9A35-722451B14E15}" type="pres">
      <dgm:prSet presAssocID="{465F09E4-9862-46FF-BAE6-D4BC3C84467C}" presName="vertSpace2b" presStyleCnt="0"/>
      <dgm:spPr/>
    </dgm:pt>
  </dgm:ptLst>
  <dgm:cxnLst>
    <dgm:cxn modelId="{3E899709-3E53-CE4A-A9AB-5B6D7006C43E}" type="presOf" srcId="{1BDFEE85-86F6-4739-8EA0-86C275621630}" destId="{8632A880-5E49-084A-B440-F9C6965F635D}" srcOrd="0" destOrd="0" presId="urn:microsoft.com/office/officeart/2008/layout/LinedList"/>
    <dgm:cxn modelId="{08A4ED20-ADEB-C449-8EA8-B84412118120}" type="presOf" srcId="{94C005A6-C4FA-4644-A6D4-DD6E3D1B9732}" destId="{E7096D5F-8C06-EE4D-A247-64BF00D95C2A}" srcOrd="0" destOrd="0" presId="urn:microsoft.com/office/officeart/2008/layout/LinedList"/>
    <dgm:cxn modelId="{049D3933-FD86-F74E-8166-71B83F5266AF}" type="presOf" srcId="{7952144B-0779-40D3-B7DE-32AAC47DF6CD}" destId="{522714C7-A5F1-0240-AE92-401DCAA18F58}" srcOrd="0" destOrd="0" presId="urn:microsoft.com/office/officeart/2008/layout/LinedList"/>
    <dgm:cxn modelId="{AC216636-9141-4837-9D0E-C7355F2DB851}" srcId="{752078D0-094B-428A-8579-9632B64CC054}" destId="{465F09E4-9862-46FF-BAE6-D4BC3C84467C}" srcOrd="0" destOrd="0" parTransId="{317C4D67-953C-4A86-8084-3846602E4CC9}" sibTransId="{CD125392-58E1-4E5A-A209-A5D50E032074}"/>
    <dgm:cxn modelId="{50FD263A-A51F-4742-8F32-6B2CDEF32F41}" type="presOf" srcId="{9C110BCA-CBCC-4805-85AB-BADC8061DDA1}" destId="{03B86689-2080-7746-8461-EEE9FB0252AA}" srcOrd="0" destOrd="0" presId="urn:microsoft.com/office/officeart/2008/layout/LinedList"/>
    <dgm:cxn modelId="{2F79563D-0B87-7E46-AEB7-5B35225E0B3D}" type="presOf" srcId="{B4956D66-85B8-4241-A133-D1FBA4A6FEE2}" destId="{8AB392E7-F5DB-E749-BF17-0C538C887C9E}" srcOrd="0" destOrd="0" presId="urn:microsoft.com/office/officeart/2008/layout/LinedList"/>
    <dgm:cxn modelId="{93C4693E-FB58-1944-9A32-DCC8514C24A5}" type="presOf" srcId="{3163A47F-9544-4BCD-96E2-9F4A6E0D3391}" destId="{06CA58EC-91E3-4B44-BC48-C606E17CE1FA}" srcOrd="0" destOrd="0" presId="urn:microsoft.com/office/officeart/2008/layout/LinedList"/>
    <dgm:cxn modelId="{82EE7A41-50CD-482E-9036-7A99B97AC80D}" srcId="{9DFEB976-EC98-4C9A-9939-E9CD2093672B}" destId="{23E0ADE8-D5A9-465A-A058-47DBDB74075C}" srcOrd="0" destOrd="0" parTransId="{CAA79D5B-B995-49C5-AF33-142DB79F6B13}" sibTransId="{2FFBD10C-8558-4AE0-AE39-7E9AF4B91BB9}"/>
    <dgm:cxn modelId="{40CF5942-2602-0140-BE2C-41AF826A5ACE}" type="presOf" srcId="{FE6706E3-0DFD-42D1-AF07-9B720096BD94}" destId="{E284F68B-3387-8B49-9C54-775808899664}" srcOrd="0" destOrd="0" presId="urn:microsoft.com/office/officeart/2008/layout/LinedList"/>
    <dgm:cxn modelId="{801A8B4C-1C39-E742-999B-84B1D845410C}" type="presOf" srcId="{AAC61DD9-F9D4-49D5-AC95-1B036985EC10}" destId="{1AA7E074-8BF5-5B4C-915B-7BEF11681549}" srcOrd="0" destOrd="0" presId="urn:microsoft.com/office/officeart/2008/layout/LinedList"/>
    <dgm:cxn modelId="{9BB98F54-6A61-4D93-A4CC-8091618F272C}" srcId="{94C005A6-C4FA-4644-A6D4-DD6E3D1B9732}" destId="{1BDFEE85-86F6-4739-8EA0-86C275621630}" srcOrd="0" destOrd="0" parTransId="{D464135C-83ED-478E-9B89-E2B4A8223CCF}" sibTransId="{159DAF15-14E0-4488-9467-A6A56ACE5BC3}"/>
    <dgm:cxn modelId="{A8E43860-807D-45A4-A032-FD547B8A55EC}" srcId="{E9A33BF9-F5B4-45C0-8CEC-5FAA783AB141}" destId="{3163A47F-9544-4BCD-96E2-9F4A6E0D3391}" srcOrd="0" destOrd="0" parTransId="{E88761DC-E2C7-40A4-9282-5E5B760C2F3E}" sibTransId="{99A02AAE-D0F5-478A-8340-5243BF6D730F}"/>
    <dgm:cxn modelId="{1F6F0662-482A-49B5-85D4-A3AC46A97828}" srcId="{9C110BCA-CBCC-4805-85AB-BADC8061DDA1}" destId="{FE6706E3-0DFD-42D1-AF07-9B720096BD94}" srcOrd="2" destOrd="0" parTransId="{5D23C275-20FD-416D-B81E-E75AB7D305F2}" sibTransId="{F8B23893-E952-4BE6-8449-85BB94AE1F8B}"/>
    <dgm:cxn modelId="{DA56D562-367A-4116-A53A-41B8F4175C94}" srcId="{9C110BCA-CBCC-4805-85AB-BADC8061DDA1}" destId="{94C005A6-C4FA-4644-A6D4-DD6E3D1B9732}" srcOrd="0" destOrd="0" parTransId="{C09AEB8A-A333-4A25-AB2A-DC29A24154CE}" sibTransId="{AB1C509D-9C75-4CA5-9D11-EAFF068EA200}"/>
    <dgm:cxn modelId="{D9EF296A-2E76-7543-AAE4-CCAC5EA4A049}" type="presOf" srcId="{E9A33BF9-F5B4-45C0-8CEC-5FAA783AB141}" destId="{3B16D4CD-E98A-144A-9C56-4131B34B0B58}" srcOrd="0" destOrd="0" presId="urn:microsoft.com/office/officeart/2008/layout/LinedList"/>
    <dgm:cxn modelId="{A45A0573-A564-4B2F-AB3F-80DDA5A28F59}" srcId="{9C110BCA-CBCC-4805-85AB-BADC8061DDA1}" destId="{9DFEB976-EC98-4C9A-9939-E9CD2093672B}" srcOrd="1" destOrd="0" parTransId="{B6C985B9-6231-49D8-8D0F-529E30F75F22}" sibTransId="{9982C241-59C1-422F-BB55-484B98A7BDDD}"/>
    <dgm:cxn modelId="{F759A384-83F1-CE4E-959E-6BD1234FDF7A}" type="presOf" srcId="{465F09E4-9862-46FF-BAE6-D4BC3C84467C}" destId="{8F0984FB-1D7D-BE47-88B9-F91F74F11F72}" srcOrd="0" destOrd="0" presId="urn:microsoft.com/office/officeart/2008/layout/LinedList"/>
    <dgm:cxn modelId="{073E228A-C5E0-5347-B15F-CE2607F6F6AD}" type="presOf" srcId="{752078D0-094B-428A-8579-9632B64CC054}" destId="{69ADEE33-BF36-594F-8D7D-A91A15427410}" srcOrd="0" destOrd="0" presId="urn:microsoft.com/office/officeart/2008/layout/LinedList"/>
    <dgm:cxn modelId="{993FD88A-DD90-5B4F-A6D7-030170990DAA}" type="presOf" srcId="{9DFEB976-EC98-4C9A-9939-E9CD2093672B}" destId="{D73F5DC3-82E0-4549-9BBF-8B35A3510AAB}" srcOrd="0" destOrd="0" presId="urn:microsoft.com/office/officeart/2008/layout/LinedList"/>
    <dgm:cxn modelId="{8B9543A2-50BA-4AB7-A5B8-4786B2664AE4}" srcId="{9C110BCA-CBCC-4805-85AB-BADC8061DDA1}" destId="{B4956D66-85B8-4241-A133-D1FBA4A6FEE2}" srcOrd="3" destOrd="0" parTransId="{83D66B06-4D0F-4A59-B1C9-15A5F76BF02D}" sibTransId="{1DC425AF-B6AA-4CFB-B66F-0FE057074CB9}"/>
    <dgm:cxn modelId="{9DE1A3A4-0A23-4105-B4FB-FF39CE4C4F50}" srcId="{B4956D66-85B8-4241-A133-D1FBA4A6FEE2}" destId="{7952144B-0779-40D3-B7DE-32AAC47DF6CD}" srcOrd="0" destOrd="0" parTransId="{1F76D630-9270-4FC3-9965-349919B0FF65}" sibTransId="{B5EE4BE8-4DFC-4805-80D6-808EAC0E8472}"/>
    <dgm:cxn modelId="{8E7B11B0-7E45-4706-8720-7C40F603CE34}" srcId="{9C110BCA-CBCC-4805-85AB-BADC8061DDA1}" destId="{2F2716F5-F72F-4CAF-8ABA-B55801C4377C}" srcOrd="4" destOrd="0" parTransId="{E8650F84-7DDD-45D4-A90C-EB7A024B4AF3}" sibTransId="{15011B66-0BF6-4968-AB8E-D0CEA2EAE8A2}"/>
    <dgm:cxn modelId="{004876B1-55A5-402F-AF9D-0E99BD9A7235}" srcId="{9C110BCA-CBCC-4805-85AB-BADC8061DDA1}" destId="{752078D0-094B-428A-8579-9632B64CC054}" srcOrd="6" destOrd="0" parTransId="{11D6354C-480D-4756-8710-ECF3887DCE4E}" sibTransId="{8102E703-D701-4FAE-AD9E-DB1D3201E11C}"/>
    <dgm:cxn modelId="{740919BC-4E92-6F43-97BD-CF711D5F8C41}" type="presOf" srcId="{2F2716F5-F72F-4CAF-8ABA-B55801C4377C}" destId="{CB339720-D5DD-9140-ABFC-9F09190159E6}" srcOrd="0" destOrd="0" presId="urn:microsoft.com/office/officeart/2008/layout/LinedList"/>
    <dgm:cxn modelId="{F1C5DBCA-ADC5-0641-9A04-96E7236F0A59}" type="presOf" srcId="{23E0ADE8-D5A9-465A-A058-47DBDB74075C}" destId="{841AE54A-ACEB-C74E-B95D-A9624D1AD51E}" srcOrd="0" destOrd="0" presId="urn:microsoft.com/office/officeart/2008/layout/LinedList"/>
    <dgm:cxn modelId="{0FE6C7D1-F790-4402-8055-F6C722084A7C}" srcId="{9C110BCA-CBCC-4805-85AB-BADC8061DDA1}" destId="{E9A33BF9-F5B4-45C0-8CEC-5FAA783AB141}" srcOrd="5" destOrd="0" parTransId="{E96DD146-743D-40D7-8109-F8A084F935FE}" sibTransId="{0C49D135-FD1E-439A-AFF1-029DE663776D}"/>
    <dgm:cxn modelId="{F11AC8D5-090E-47C8-B769-FBE59CFFAA47}" srcId="{FE6706E3-0DFD-42D1-AF07-9B720096BD94}" destId="{1BFDB2D2-0B62-42CD-9698-E24934B9A79C}" srcOrd="0" destOrd="0" parTransId="{96A0D828-D39D-4A12-8DB5-3CB3D1FF6954}" sibTransId="{CD8A878D-A73D-402D-87BB-24D3275DA6A6}"/>
    <dgm:cxn modelId="{9E1A1EDF-DBE6-9E4E-984E-BF5204ED2896}" type="presOf" srcId="{1BFDB2D2-0B62-42CD-9698-E24934B9A79C}" destId="{59D205F4-7A0E-2B48-9518-D0D65B9A93A0}" srcOrd="0" destOrd="0" presId="urn:microsoft.com/office/officeart/2008/layout/LinedList"/>
    <dgm:cxn modelId="{B09E62E5-178B-4337-B2E4-AE29978646FC}" srcId="{2F2716F5-F72F-4CAF-8ABA-B55801C4377C}" destId="{AAC61DD9-F9D4-49D5-AC95-1B036985EC10}" srcOrd="0" destOrd="0" parTransId="{9611CE46-A92D-4016-B1DE-94009B989DD4}" sibTransId="{EF2B6BE2-6A7B-4481-86DC-94B9EDCFEEF8}"/>
    <dgm:cxn modelId="{E12170EB-FDD4-8B43-9D80-8EB8E5827881}" type="presParOf" srcId="{03B86689-2080-7746-8461-EEE9FB0252AA}" destId="{F36AFAA6-251D-D24D-8178-EF2A9E71B612}" srcOrd="0" destOrd="0" presId="urn:microsoft.com/office/officeart/2008/layout/LinedList"/>
    <dgm:cxn modelId="{7B0DB09E-A4FE-2A43-8FBB-96511DE700AE}" type="presParOf" srcId="{03B86689-2080-7746-8461-EEE9FB0252AA}" destId="{29FC1395-B628-C540-9164-6CA99F952787}" srcOrd="1" destOrd="0" presId="urn:microsoft.com/office/officeart/2008/layout/LinedList"/>
    <dgm:cxn modelId="{EA9AA1E5-7F26-2F49-9FC0-9B59B05B211A}" type="presParOf" srcId="{29FC1395-B628-C540-9164-6CA99F952787}" destId="{E7096D5F-8C06-EE4D-A247-64BF00D95C2A}" srcOrd="0" destOrd="0" presId="urn:microsoft.com/office/officeart/2008/layout/LinedList"/>
    <dgm:cxn modelId="{C66F5690-B385-7849-AFC3-A66AB4762E13}" type="presParOf" srcId="{29FC1395-B628-C540-9164-6CA99F952787}" destId="{2EA345F2-A21E-D84E-B3B2-6BD0DF445B4B}" srcOrd="1" destOrd="0" presId="urn:microsoft.com/office/officeart/2008/layout/LinedList"/>
    <dgm:cxn modelId="{B13F424B-F734-A84A-8C2A-2C89BACE7805}" type="presParOf" srcId="{2EA345F2-A21E-D84E-B3B2-6BD0DF445B4B}" destId="{1F7ECCD9-11F2-5E45-90C2-B928BA8F93C4}" srcOrd="0" destOrd="0" presId="urn:microsoft.com/office/officeart/2008/layout/LinedList"/>
    <dgm:cxn modelId="{FC8B6B36-B45F-8442-9CBC-A76002093496}" type="presParOf" srcId="{2EA345F2-A21E-D84E-B3B2-6BD0DF445B4B}" destId="{0CF98311-F5A9-524B-B79A-4832CF2F7AF6}" srcOrd="1" destOrd="0" presId="urn:microsoft.com/office/officeart/2008/layout/LinedList"/>
    <dgm:cxn modelId="{101F64B9-22C7-3F40-A5A3-23674EF44930}" type="presParOf" srcId="{0CF98311-F5A9-524B-B79A-4832CF2F7AF6}" destId="{041DFA32-AF50-714D-A2D6-79A4CA4BEE76}" srcOrd="0" destOrd="0" presId="urn:microsoft.com/office/officeart/2008/layout/LinedList"/>
    <dgm:cxn modelId="{722F293B-119E-AD46-9F0D-CD9CCB1EFCE1}" type="presParOf" srcId="{0CF98311-F5A9-524B-B79A-4832CF2F7AF6}" destId="{8632A880-5E49-084A-B440-F9C6965F635D}" srcOrd="1" destOrd="0" presId="urn:microsoft.com/office/officeart/2008/layout/LinedList"/>
    <dgm:cxn modelId="{2126C6D0-D320-AD40-8BA2-4E12EB3BF1E5}" type="presParOf" srcId="{0CF98311-F5A9-524B-B79A-4832CF2F7AF6}" destId="{0B33AA88-70B7-4C41-BE00-691F3B41F6C6}" srcOrd="2" destOrd="0" presId="urn:microsoft.com/office/officeart/2008/layout/LinedList"/>
    <dgm:cxn modelId="{07BF14DF-E4EB-F346-A011-E535A0F33588}" type="presParOf" srcId="{2EA345F2-A21E-D84E-B3B2-6BD0DF445B4B}" destId="{91DF067D-3077-FB42-820E-236604E395F6}" srcOrd="2" destOrd="0" presId="urn:microsoft.com/office/officeart/2008/layout/LinedList"/>
    <dgm:cxn modelId="{559538C4-090A-C747-A5C8-33C4A0225764}" type="presParOf" srcId="{2EA345F2-A21E-D84E-B3B2-6BD0DF445B4B}" destId="{B81AFCC5-2CE7-2642-B770-CA9ECF171C10}" srcOrd="3" destOrd="0" presId="urn:microsoft.com/office/officeart/2008/layout/LinedList"/>
    <dgm:cxn modelId="{9D3B0CBA-4129-664B-B94A-3BA9CA19CC7D}" type="presParOf" srcId="{03B86689-2080-7746-8461-EEE9FB0252AA}" destId="{898F5CE2-B879-C44E-9F19-7B0E00361492}" srcOrd="2" destOrd="0" presId="urn:microsoft.com/office/officeart/2008/layout/LinedList"/>
    <dgm:cxn modelId="{43926EC3-A314-AF45-8EF8-19238546C407}" type="presParOf" srcId="{03B86689-2080-7746-8461-EEE9FB0252AA}" destId="{708B9160-C9B8-374D-BE45-34DACDED0DCB}" srcOrd="3" destOrd="0" presId="urn:microsoft.com/office/officeart/2008/layout/LinedList"/>
    <dgm:cxn modelId="{55B0AF4C-041C-874A-A6ED-E8D35315257A}" type="presParOf" srcId="{708B9160-C9B8-374D-BE45-34DACDED0DCB}" destId="{D73F5DC3-82E0-4549-9BBF-8B35A3510AAB}" srcOrd="0" destOrd="0" presId="urn:microsoft.com/office/officeart/2008/layout/LinedList"/>
    <dgm:cxn modelId="{8B67EEA3-1165-974E-BEC6-F885072804C2}" type="presParOf" srcId="{708B9160-C9B8-374D-BE45-34DACDED0DCB}" destId="{F20364E6-7125-DA4A-9AA3-6DF318DA84C2}" srcOrd="1" destOrd="0" presId="urn:microsoft.com/office/officeart/2008/layout/LinedList"/>
    <dgm:cxn modelId="{C37F1A50-A1A3-814D-B33A-E955F10EDF2B}" type="presParOf" srcId="{F20364E6-7125-DA4A-9AA3-6DF318DA84C2}" destId="{F76981D3-D34E-5148-B70B-B44EDD6FE153}" srcOrd="0" destOrd="0" presId="urn:microsoft.com/office/officeart/2008/layout/LinedList"/>
    <dgm:cxn modelId="{C8A71E50-6D65-5947-BCC4-44BAD5BB4066}" type="presParOf" srcId="{F20364E6-7125-DA4A-9AA3-6DF318DA84C2}" destId="{C76D8F34-9FF8-2441-B286-9FAACCAF8CB7}" srcOrd="1" destOrd="0" presId="urn:microsoft.com/office/officeart/2008/layout/LinedList"/>
    <dgm:cxn modelId="{9B5A62FA-1A6D-6140-8A56-5AB778242AF3}" type="presParOf" srcId="{C76D8F34-9FF8-2441-B286-9FAACCAF8CB7}" destId="{7AF6C70E-46B6-ED48-9A99-D9B45FE85A84}" srcOrd="0" destOrd="0" presId="urn:microsoft.com/office/officeart/2008/layout/LinedList"/>
    <dgm:cxn modelId="{085F4D88-EE1B-744A-9684-F02105494640}" type="presParOf" srcId="{C76D8F34-9FF8-2441-B286-9FAACCAF8CB7}" destId="{841AE54A-ACEB-C74E-B95D-A9624D1AD51E}" srcOrd="1" destOrd="0" presId="urn:microsoft.com/office/officeart/2008/layout/LinedList"/>
    <dgm:cxn modelId="{4FD8A07E-AED9-6F4D-896E-51F15A3696E5}" type="presParOf" srcId="{C76D8F34-9FF8-2441-B286-9FAACCAF8CB7}" destId="{AD39E109-BC55-B644-A61D-25BBAF8E7D20}" srcOrd="2" destOrd="0" presId="urn:microsoft.com/office/officeart/2008/layout/LinedList"/>
    <dgm:cxn modelId="{83F2CDC9-59EB-3A47-918C-49C8FC4EF92C}" type="presParOf" srcId="{F20364E6-7125-DA4A-9AA3-6DF318DA84C2}" destId="{BE091C5D-4E3D-0341-B067-4CCB15C3320F}" srcOrd="2" destOrd="0" presId="urn:microsoft.com/office/officeart/2008/layout/LinedList"/>
    <dgm:cxn modelId="{790FE870-54CF-CC49-A54C-312CA48B0528}" type="presParOf" srcId="{F20364E6-7125-DA4A-9AA3-6DF318DA84C2}" destId="{44697E68-627E-F941-B2EE-D573B3589743}" srcOrd="3" destOrd="0" presId="urn:microsoft.com/office/officeart/2008/layout/LinedList"/>
    <dgm:cxn modelId="{087CA0D3-B65A-EE40-9545-256D90B208DE}" type="presParOf" srcId="{03B86689-2080-7746-8461-EEE9FB0252AA}" destId="{149E37AA-2A0C-1346-806A-EA86925A3707}" srcOrd="4" destOrd="0" presId="urn:microsoft.com/office/officeart/2008/layout/LinedList"/>
    <dgm:cxn modelId="{9FA63632-A23D-E24A-A245-1954A14D0984}" type="presParOf" srcId="{03B86689-2080-7746-8461-EEE9FB0252AA}" destId="{94A76A22-A9B3-474F-9FF5-BBEEDCB0EBA0}" srcOrd="5" destOrd="0" presId="urn:microsoft.com/office/officeart/2008/layout/LinedList"/>
    <dgm:cxn modelId="{245F6A9F-9E38-524A-B224-886F4FC43706}" type="presParOf" srcId="{94A76A22-A9B3-474F-9FF5-BBEEDCB0EBA0}" destId="{E284F68B-3387-8B49-9C54-775808899664}" srcOrd="0" destOrd="0" presId="urn:microsoft.com/office/officeart/2008/layout/LinedList"/>
    <dgm:cxn modelId="{A525D4F9-D9E5-2642-A616-955261DE5560}" type="presParOf" srcId="{94A76A22-A9B3-474F-9FF5-BBEEDCB0EBA0}" destId="{1095EBC7-27D6-CB45-B2CA-A2917A3B97CC}" srcOrd="1" destOrd="0" presId="urn:microsoft.com/office/officeart/2008/layout/LinedList"/>
    <dgm:cxn modelId="{68B289E9-52CA-1545-ABB7-91F6EEF6C3F7}" type="presParOf" srcId="{1095EBC7-27D6-CB45-B2CA-A2917A3B97CC}" destId="{7B0A505F-1D9B-FB4D-9F7E-129E98C39BC8}" srcOrd="0" destOrd="0" presId="urn:microsoft.com/office/officeart/2008/layout/LinedList"/>
    <dgm:cxn modelId="{77A6C08A-F3AA-A74D-AAB9-113E75DD51A6}" type="presParOf" srcId="{1095EBC7-27D6-CB45-B2CA-A2917A3B97CC}" destId="{9842D8C2-B52D-164E-8FD9-3DC9F4071B46}" srcOrd="1" destOrd="0" presId="urn:microsoft.com/office/officeart/2008/layout/LinedList"/>
    <dgm:cxn modelId="{66D85362-A57D-B54A-B5A0-3CDC30567DC0}" type="presParOf" srcId="{9842D8C2-B52D-164E-8FD9-3DC9F4071B46}" destId="{ADB10C00-39C0-2442-B697-82B825CB493D}" srcOrd="0" destOrd="0" presId="urn:microsoft.com/office/officeart/2008/layout/LinedList"/>
    <dgm:cxn modelId="{026E7A34-04E0-0E40-BD58-4E53E9592C5A}" type="presParOf" srcId="{9842D8C2-B52D-164E-8FD9-3DC9F4071B46}" destId="{59D205F4-7A0E-2B48-9518-D0D65B9A93A0}" srcOrd="1" destOrd="0" presId="urn:microsoft.com/office/officeart/2008/layout/LinedList"/>
    <dgm:cxn modelId="{AFB78C00-7ECE-454C-BCF6-C7F0C3335228}" type="presParOf" srcId="{9842D8C2-B52D-164E-8FD9-3DC9F4071B46}" destId="{D6061FB3-0E3D-5B41-A35A-80F6BAAFB621}" srcOrd="2" destOrd="0" presId="urn:microsoft.com/office/officeart/2008/layout/LinedList"/>
    <dgm:cxn modelId="{C0604320-CB4F-2242-BBDA-A10F65A2B3FB}" type="presParOf" srcId="{1095EBC7-27D6-CB45-B2CA-A2917A3B97CC}" destId="{A878C13B-852B-5848-90AF-7B6D87B1D0A6}" srcOrd="2" destOrd="0" presId="urn:microsoft.com/office/officeart/2008/layout/LinedList"/>
    <dgm:cxn modelId="{04CFB3D7-1964-4840-BD3B-68DAE71313B6}" type="presParOf" srcId="{1095EBC7-27D6-CB45-B2CA-A2917A3B97CC}" destId="{0C9B2B26-CF23-5C46-B5A7-44690FF2BDEE}" srcOrd="3" destOrd="0" presId="urn:microsoft.com/office/officeart/2008/layout/LinedList"/>
    <dgm:cxn modelId="{6FB13EB3-4E01-864E-8354-65249A74C4FB}" type="presParOf" srcId="{03B86689-2080-7746-8461-EEE9FB0252AA}" destId="{E56B327C-07AD-4D44-A069-8B2FE6467652}" srcOrd="6" destOrd="0" presId="urn:microsoft.com/office/officeart/2008/layout/LinedList"/>
    <dgm:cxn modelId="{2DD5CC0F-7F73-0C4E-B3F5-E73FC7017E11}" type="presParOf" srcId="{03B86689-2080-7746-8461-EEE9FB0252AA}" destId="{1108B513-C0F7-2444-834D-8F142866815B}" srcOrd="7" destOrd="0" presId="urn:microsoft.com/office/officeart/2008/layout/LinedList"/>
    <dgm:cxn modelId="{07F39364-B179-3348-9F9A-E8E1C69E2E24}" type="presParOf" srcId="{1108B513-C0F7-2444-834D-8F142866815B}" destId="{8AB392E7-F5DB-E749-BF17-0C538C887C9E}" srcOrd="0" destOrd="0" presId="urn:microsoft.com/office/officeart/2008/layout/LinedList"/>
    <dgm:cxn modelId="{E95A2799-33B8-0649-97B4-10F660BD7014}" type="presParOf" srcId="{1108B513-C0F7-2444-834D-8F142866815B}" destId="{D2958013-7691-8A4A-8343-95D30DFFD1A2}" srcOrd="1" destOrd="0" presId="urn:microsoft.com/office/officeart/2008/layout/LinedList"/>
    <dgm:cxn modelId="{0A165334-D4FC-0145-ABD8-8EC634720E7C}" type="presParOf" srcId="{D2958013-7691-8A4A-8343-95D30DFFD1A2}" destId="{BC6AA6AF-677F-6048-A783-46AB75107824}" srcOrd="0" destOrd="0" presId="urn:microsoft.com/office/officeart/2008/layout/LinedList"/>
    <dgm:cxn modelId="{159D62A1-B0F3-CE45-AA74-FB06C945280E}" type="presParOf" srcId="{D2958013-7691-8A4A-8343-95D30DFFD1A2}" destId="{36136CD1-5DA5-E942-B563-7FF832A0F040}" srcOrd="1" destOrd="0" presId="urn:microsoft.com/office/officeart/2008/layout/LinedList"/>
    <dgm:cxn modelId="{460DD601-4A0B-F04D-BBA6-FB99671AB663}" type="presParOf" srcId="{36136CD1-5DA5-E942-B563-7FF832A0F040}" destId="{A9C702A6-FED1-2B44-9C5B-BD6ED2ECA95C}" srcOrd="0" destOrd="0" presId="urn:microsoft.com/office/officeart/2008/layout/LinedList"/>
    <dgm:cxn modelId="{7935E2A2-572A-A14A-A6E9-84AFC54A4D47}" type="presParOf" srcId="{36136CD1-5DA5-E942-B563-7FF832A0F040}" destId="{522714C7-A5F1-0240-AE92-401DCAA18F58}" srcOrd="1" destOrd="0" presId="urn:microsoft.com/office/officeart/2008/layout/LinedList"/>
    <dgm:cxn modelId="{38BD7F2C-0601-D648-B319-C5885053C7E4}" type="presParOf" srcId="{36136CD1-5DA5-E942-B563-7FF832A0F040}" destId="{AEDDB38B-47BC-894A-ADAA-A2E6B7CBD5D0}" srcOrd="2" destOrd="0" presId="urn:microsoft.com/office/officeart/2008/layout/LinedList"/>
    <dgm:cxn modelId="{B0E9C251-4636-E74A-83F5-4D8D08A3D8EE}" type="presParOf" srcId="{D2958013-7691-8A4A-8343-95D30DFFD1A2}" destId="{5E3E1CCC-5417-C640-989F-6AA4A9CA050A}" srcOrd="2" destOrd="0" presId="urn:microsoft.com/office/officeart/2008/layout/LinedList"/>
    <dgm:cxn modelId="{391EC038-F687-9F4A-901F-3175C5B42E87}" type="presParOf" srcId="{D2958013-7691-8A4A-8343-95D30DFFD1A2}" destId="{53DB769C-6A24-9C49-8CDE-6DD6B7551922}" srcOrd="3" destOrd="0" presId="urn:microsoft.com/office/officeart/2008/layout/LinedList"/>
    <dgm:cxn modelId="{9971992D-6F0D-9640-84B3-3B0CE2144526}" type="presParOf" srcId="{03B86689-2080-7746-8461-EEE9FB0252AA}" destId="{F73C35D5-A0FF-494D-92AC-75FDC991FC70}" srcOrd="8" destOrd="0" presId="urn:microsoft.com/office/officeart/2008/layout/LinedList"/>
    <dgm:cxn modelId="{6E5D77E2-5331-A946-AE58-E95574011BBF}" type="presParOf" srcId="{03B86689-2080-7746-8461-EEE9FB0252AA}" destId="{BB3977E2-059E-294B-87FD-0BABF3B3BC54}" srcOrd="9" destOrd="0" presId="urn:microsoft.com/office/officeart/2008/layout/LinedList"/>
    <dgm:cxn modelId="{A7D9AAAB-E27F-F74C-9E57-12153C3675E0}" type="presParOf" srcId="{BB3977E2-059E-294B-87FD-0BABF3B3BC54}" destId="{CB339720-D5DD-9140-ABFC-9F09190159E6}" srcOrd="0" destOrd="0" presId="urn:microsoft.com/office/officeart/2008/layout/LinedList"/>
    <dgm:cxn modelId="{0BF81AA9-D009-7B40-A203-3AB0A4475B0D}" type="presParOf" srcId="{BB3977E2-059E-294B-87FD-0BABF3B3BC54}" destId="{81C7AD41-6789-0745-BC4D-B0CDE0D61B4A}" srcOrd="1" destOrd="0" presId="urn:microsoft.com/office/officeart/2008/layout/LinedList"/>
    <dgm:cxn modelId="{F309A0FA-66EC-D648-A197-D66173DDA79B}" type="presParOf" srcId="{81C7AD41-6789-0745-BC4D-B0CDE0D61B4A}" destId="{0BE9A095-E9F7-4745-89EF-746BA67AB2A6}" srcOrd="0" destOrd="0" presId="urn:microsoft.com/office/officeart/2008/layout/LinedList"/>
    <dgm:cxn modelId="{E42690D6-8A2B-554C-BFC6-44E5C4F18B5D}" type="presParOf" srcId="{81C7AD41-6789-0745-BC4D-B0CDE0D61B4A}" destId="{417439E1-793F-6E41-AC86-B2E5F51C23A5}" srcOrd="1" destOrd="0" presId="urn:microsoft.com/office/officeart/2008/layout/LinedList"/>
    <dgm:cxn modelId="{DB27A615-4713-F14C-BFE8-06BF40D7E5F5}" type="presParOf" srcId="{417439E1-793F-6E41-AC86-B2E5F51C23A5}" destId="{98873CF0-5055-8E42-8032-C3DC1D09CE47}" srcOrd="0" destOrd="0" presId="urn:microsoft.com/office/officeart/2008/layout/LinedList"/>
    <dgm:cxn modelId="{7B6A9CEF-6C4A-8B4E-98EF-B095DE41B997}" type="presParOf" srcId="{417439E1-793F-6E41-AC86-B2E5F51C23A5}" destId="{1AA7E074-8BF5-5B4C-915B-7BEF11681549}" srcOrd="1" destOrd="0" presId="urn:microsoft.com/office/officeart/2008/layout/LinedList"/>
    <dgm:cxn modelId="{656572C7-B190-E246-8973-311402CFEFF5}" type="presParOf" srcId="{417439E1-793F-6E41-AC86-B2E5F51C23A5}" destId="{0BAB9155-5E94-814F-A8B8-370DC8DE0037}" srcOrd="2" destOrd="0" presId="urn:microsoft.com/office/officeart/2008/layout/LinedList"/>
    <dgm:cxn modelId="{EBDF26CF-CFB0-814F-A77D-D4C7E6CF2E3F}" type="presParOf" srcId="{81C7AD41-6789-0745-BC4D-B0CDE0D61B4A}" destId="{CEA2F9D0-5EEE-8542-B455-784D46ADAB5B}" srcOrd="2" destOrd="0" presId="urn:microsoft.com/office/officeart/2008/layout/LinedList"/>
    <dgm:cxn modelId="{252E2940-3A41-B745-AB8D-9B937DC17A99}" type="presParOf" srcId="{81C7AD41-6789-0745-BC4D-B0CDE0D61B4A}" destId="{CFFF18B8-A86F-4244-968E-B52FC58BB151}" srcOrd="3" destOrd="0" presId="urn:microsoft.com/office/officeart/2008/layout/LinedList"/>
    <dgm:cxn modelId="{9F692B33-0E1F-F742-B1D8-539AD7902397}" type="presParOf" srcId="{03B86689-2080-7746-8461-EEE9FB0252AA}" destId="{A0FE444B-543C-BE4B-9D8B-CD0AE77A8E46}" srcOrd="10" destOrd="0" presId="urn:microsoft.com/office/officeart/2008/layout/LinedList"/>
    <dgm:cxn modelId="{7FEF50A7-6B1F-0D4A-97C9-BA7753F39199}" type="presParOf" srcId="{03B86689-2080-7746-8461-EEE9FB0252AA}" destId="{2C4828D7-53E5-0947-9FFB-BCA9E1160AB6}" srcOrd="11" destOrd="0" presId="urn:microsoft.com/office/officeart/2008/layout/LinedList"/>
    <dgm:cxn modelId="{F9070B72-5E63-3C42-8C9D-A6119873AECE}" type="presParOf" srcId="{2C4828D7-53E5-0947-9FFB-BCA9E1160AB6}" destId="{3B16D4CD-E98A-144A-9C56-4131B34B0B58}" srcOrd="0" destOrd="0" presId="urn:microsoft.com/office/officeart/2008/layout/LinedList"/>
    <dgm:cxn modelId="{820082DC-2BDA-5541-8462-10440A0A00B4}" type="presParOf" srcId="{2C4828D7-53E5-0947-9FFB-BCA9E1160AB6}" destId="{4EC80FC1-ABFE-8C40-A5D5-8140CBD940BA}" srcOrd="1" destOrd="0" presId="urn:microsoft.com/office/officeart/2008/layout/LinedList"/>
    <dgm:cxn modelId="{2A77BE8A-6594-2E42-AB62-CA2CEA5C4EF6}" type="presParOf" srcId="{4EC80FC1-ABFE-8C40-A5D5-8140CBD940BA}" destId="{24570C0D-BBD0-8641-AECC-81FF776D166F}" srcOrd="0" destOrd="0" presId="urn:microsoft.com/office/officeart/2008/layout/LinedList"/>
    <dgm:cxn modelId="{7DD69F71-8B5A-8047-A27A-314E4B0AF909}" type="presParOf" srcId="{4EC80FC1-ABFE-8C40-A5D5-8140CBD940BA}" destId="{EE06667C-FF2A-AD4E-A31A-22237F739B19}" srcOrd="1" destOrd="0" presId="urn:microsoft.com/office/officeart/2008/layout/LinedList"/>
    <dgm:cxn modelId="{B5980403-AECC-1D40-AD53-3E2AD18EF79C}" type="presParOf" srcId="{EE06667C-FF2A-AD4E-A31A-22237F739B19}" destId="{20749701-B449-D349-8C79-C522C6072E62}" srcOrd="0" destOrd="0" presId="urn:microsoft.com/office/officeart/2008/layout/LinedList"/>
    <dgm:cxn modelId="{96E9F621-C065-A544-A2D6-AAB7738B456F}" type="presParOf" srcId="{EE06667C-FF2A-AD4E-A31A-22237F739B19}" destId="{06CA58EC-91E3-4B44-BC48-C606E17CE1FA}" srcOrd="1" destOrd="0" presId="urn:microsoft.com/office/officeart/2008/layout/LinedList"/>
    <dgm:cxn modelId="{623DF0D9-0287-A54E-9C6F-3560751D77F0}" type="presParOf" srcId="{EE06667C-FF2A-AD4E-A31A-22237F739B19}" destId="{E236FA9F-5785-274A-B2DA-33FB03D29E0F}" srcOrd="2" destOrd="0" presId="urn:microsoft.com/office/officeart/2008/layout/LinedList"/>
    <dgm:cxn modelId="{E332BF61-896D-7845-A041-FF52C1B5E58A}" type="presParOf" srcId="{4EC80FC1-ABFE-8C40-A5D5-8140CBD940BA}" destId="{58E0EF28-FE4C-084A-809A-C8C86E5A45C3}" srcOrd="2" destOrd="0" presId="urn:microsoft.com/office/officeart/2008/layout/LinedList"/>
    <dgm:cxn modelId="{47567A74-B8F9-B44E-A9E4-789D9D2D8C16}" type="presParOf" srcId="{4EC80FC1-ABFE-8C40-A5D5-8140CBD940BA}" destId="{F042F4D6-956C-DC47-A6B6-A4FBEABF5446}" srcOrd="3" destOrd="0" presId="urn:microsoft.com/office/officeart/2008/layout/LinedList"/>
    <dgm:cxn modelId="{8844273C-41C5-2047-A554-6DB13EAE6CB1}" type="presParOf" srcId="{03B86689-2080-7746-8461-EEE9FB0252AA}" destId="{ACD1F80D-031A-8F48-9508-997A9D694176}" srcOrd="12" destOrd="0" presId="urn:microsoft.com/office/officeart/2008/layout/LinedList"/>
    <dgm:cxn modelId="{8811DD8B-51E3-0A49-8EC6-CE36BF5E8C9E}" type="presParOf" srcId="{03B86689-2080-7746-8461-EEE9FB0252AA}" destId="{04025743-10B5-EA4E-9D61-4203AAA62905}" srcOrd="13" destOrd="0" presId="urn:microsoft.com/office/officeart/2008/layout/LinedList"/>
    <dgm:cxn modelId="{CC611993-E276-1145-B1E5-D827693C0728}" type="presParOf" srcId="{04025743-10B5-EA4E-9D61-4203AAA62905}" destId="{69ADEE33-BF36-594F-8D7D-A91A15427410}" srcOrd="0" destOrd="0" presId="urn:microsoft.com/office/officeart/2008/layout/LinedList"/>
    <dgm:cxn modelId="{C3B6F298-8F8D-0849-B29B-91DC9F14677C}" type="presParOf" srcId="{04025743-10B5-EA4E-9D61-4203AAA62905}" destId="{DB4C9C07-53D5-DD40-87DA-4AA4B5BFF268}" srcOrd="1" destOrd="0" presId="urn:microsoft.com/office/officeart/2008/layout/LinedList"/>
    <dgm:cxn modelId="{D2F96208-6085-A24B-AD64-044CD45FFE48}" type="presParOf" srcId="{DB4C9C07-53D5-DD40-87DA-4AA4B5BFF268}" destId="{965F468A-5CEB-D84B-B72B-7F056C94DE87}" srcOrd="0" destOrd="0" presId="urn:microsoft.com/office/officeart/2008/layout/LinedList"/>
    <dgm:cxn modelId="{8D54B6D3-517A-4544-9906-BAB626B44EED}" type="presParOf" srcId="{DB4C9C07-53D5-DD40-87DA-4AA4B5BFF268}" destId="{F2150630-280C-BB43-A591-4725469E6113}" srcOrd="1" destOrd="0" presId="urn:microsoft.com/office/officeart/2008/layout/LinedList"/>
    <dgm:cxn modelId="{F5D247E6-08C4-854A-8895-CBF77898E4F7}" type="presParOf" srcId="{F2150630-280C-BB43-A591-4725469E6113}" destId="{BB8215D4-D461-634C-84D5-66C1FFB2F6EB}" srcOrd="0" destOrd="0" presId="urn:microsoft.com/office/officeart/2008/layout/LinedList"/>
    <dgm:cxn modelId="{F0F44710-684B-9941-A641-2ED59FAF33DC}" type="presParOf" srcId="{F2150630-280C-BB43-A591-4725469E6113}" destId="{8F0984FB-1D7D-BE47-88B9-F91F74F11F72}" srcOrd="1" destOrd="0" presId="urn:microsoft.com/office/officeart/2008/layout/LinedList"/>
    <dgm:cxn modelId="{8C206388-1A3C-8342-AB88-038F8F84C276}" type="presParOf" srcId="{F2150630-280C-BB43-A591-4725469E6113}" destId="{6043185A-59B9-3142-8CC2-54ED8C490813}" srcOrd="2" destOrd="0" presId="urn:microsoft.com/office/officeart/2008/layout/LinedList"/>
    <dgm:cxn modelId="{2B1FA11B-1BEE-2A48-A1D6-C88F867098F6}" type="presParOf" srcId="{DB4C9C07-53D5-DD40-87DA-4AA4B5BFF268}" destId="{27712888-6649-BC45-9AB3-40E80040C70A}" srcOrd="2" destOrd="0" presId="urn:microsoft.com/office/officeart/2008/layout/LinedList"/>
    <dgm:cxn modelId="{D68ED9CD-AB30-604B-AB3D-49512A3C5E49}" type="presParOf" srcId="{DB4C9C07-53D5-DD40-87DA-4AA4B5BFF268}" destId="{8B6B438C-C2EB-DE47-9A35-722451B14E1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A49C06-D476-4BFD-A9D3-6FC9FF33B866}" type="doc">
      <dgm:prSet loTypeId="urn:microsoft.com/office/officeart/2008/layout/LinedList" loCatId="list" qsTypeId="urn:microsoft.com/office/officeart/2005/8/quickstyle/simple4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BFBA2AC5-ED2B-41F0-931F-079CF86A7FD2}">
      <dgm:prSet/>
      <dgm:spPr/>
      <dgm:t>
        <a:bodyPr/>
        <a:lstStyle/>
        <a:p>
          <a:r>
            <a:rPr lang="en-US" b="1" i="0"/>
            <a:t>NiFi:</a:t>
          </a:r>
          <a:r>
            <a:rPr lang="en-US" b="0" i="0"/>
            <a:t> </a:t>
          </a:r>
          <a:endParaRPr lang="en-US"/>
        </a:p>
      </dgm:t>
    </dgm:pt>
    <dgm:pt modelId="{CBAB23E3-2AFC-4886-9B30-CB4C3C6030D2}" type="parTrans" cxnId="{09526318-BD00-4CC5-A84B-8AE5869CC3AE}">
      <dgm:prSet/>
      <dgm:spPr/>
      <dgm:t>
        <a:bodyPr/>
        <a:lstStyle/>
        <a:p>
          <a:endParaRPr lang="en-US"/>
        </a:p>
      </dgm:t>
    </dgm:pt>
    <dgm:pt modelId="{217287E5-6DCD-49D3-9456-CB4D1A9A6B86}" type="sibTrans" cxnId="{09526318-BD00-4CC5-A84B-8AE5869CC3AE}">
      <dgm:prSet/>
      <dgm:spPr/>
      <dgm:t>
        <a:bodyPr/>
        <a:lstStyle/>
        <a:p>
          <a:endParaRPr lang="en-US"/>
        </a:p>
      </dgm:t>
    </dgm:pt>
    <dgm:pt modelId="{97089615-D7D1-4B98-9F81-CAE0BBCC2F63}">
      <dgm:prSet/>
      <dgm:spPr/>
      <dgm:t>
        <a:bodyPr/>
        <a:lstStyle/>
        <a:p>
          <a:r>
            <a:rPr lang="en-US" b="0" i="0"/>
            <a:t>Standardizes varied vehicle data upon ingestion.</a:t>
          </a:r>
          <a:endParaRPr lang="en-US"/>
        </a:p>
      </dgm:t>
    </dgm:pt>
    <dgm:pt modelId="{35E9415D-5177-4CF3-B8BB-585E8AEBFA55}" type="parTrans" cxnId="{1F9305CC-2DD3-47C0-83BD-07B0C1ABF486}">
      <dgm:prSet/>
      <dgm:spPr/>
      <dgm:t>
        <a:bodyPr/>
        <a:lstStyle/>
        <a:p>
          <a:endParaRPr lang="en-US"/>
        </a:p>
      </dgm:t>
    </dgm:pt>
    <dgm:pt modelId="{D31538A8-B853-4241-B376-E3787AF6653C}" type="sibTrans" cxnId="{1F9305CC-2DD3-47C0-83BD-07B0C1ABF486}">
      <dgm:prSet/>
      <dgm:spPr/>
      <dgm:t>
        <a:bodyPr/>
        <a:lstStyle/>
        <a:p>
          <a:endParaRPr lang="en-US"/>
        </a:p>
      </dgm:t>
    </dgm:pt>
    <dgm:pt modelId="{85F1B912-7169-4BDD-9AF1-ACD5948265A0}">
      <dgm:prSet/>
      <dgm:spPr/>
      <dgm:t>
        <a:bodyPr/>
        <a:lstStyle/>
        <a:p>
          <a:r>
            <a:rPr lang="en-US" b="1" i="0"/>
            <a:t>Kafka:</a:t>
          </a:r>
          <a:r>
            <a:rPr lang="en-US" b="0" i="0"/>
            <a:t> </a:t>
          </a:r>
          <a:endParaRPr lang="en-US"/>
        </a:p>
      </dgm:t>
    </dgm:pt>
    <dgm:pt modelId="{EC24CC5E-DADD-4B3A-8951-40D5BECDF0F1}" type="parTrans" cxnId="{BADD14DF-9415-4815-BE01-464E26284E9C}">
      <dgm:prSet/>
      <dgm:spPr/>
      <dgm:t>
        <a:bodyPr/>
        <a:lstStyle/>
        <a:p>
          <a:endParaRPr lang="en-US"/>
        </a:p>
      </dgm:t>
    </dgm:pt>
    <dgm:pt modelId="{9755A102-664C-490C-A8D5-8D02807EC432}" type="sibTrans" cxnId="{BADD14DF-9415-4815-BE01-464E26284E9C}">
      <dgm:prSet/>
      <dgm:spPr/>
      <dgm:t>
        <a:bodyPr/>
        <a:lstStyle/>
        <a:p>
          <a:endParaRPr lang="en-US"/>
        </a:p>
      </dgm:t>
    </dgm:pt>
    <dgm:pt modelId="{C8897A86-108B-4771-AD40-C3DADCE97C4E}">
      <dgm:prSet/>
      <dgm:spPr/>
      <dgm:t>
        <a:bodyPr/>
        <a:lstStyle/>
        <a:p>
          <a:r>
            <a:rPr lang="en-US" b="0" i="0"/>
            <a:t>Organizes data for systematic analytics.</a:t>
          </a:r>
          <a:endParaRPr lang="en-US"/>
        </a:p>
      </dgm:t>
    </dgm:pt>
    <dgm:pt modelId="{EC6378A9-2510-4B94-B8E9-F1CF222D92D6}" type="parTrans" cxnId="{287A4E9E-2BE8-48EF-9F70-B59B24687071}">
      <dgm:prSet/>
      <dgm:spPr/>
      <dgm:t>
        <a:bodyPr/>
        <a:lstStyle/>
        <a:p>
          <a:endParaRPr lang="en-US"/>
        </a:p>
      </dgm:t>
    </dgm:pt>
    <dgm:pt modelId="{86EDDB65-12C2-40F3-9FC6-7FF94B32B68E}" type="sibTrans" cxnId="{287A4E9E-2BE8-48EF-9F70-B59B24687071}">
      <dgm:prSet/>
      <dgm:spPr/>
      <dgm:t>
        <a:bodyPr/>
        <a:lstStyle/>
        <a:p>
          <a:endParaRPr lang="en-US"/>
        </a:p>
      </dgm:t>
    </dgm:pt>
    <dgm:pt modelId="{DF6D8A5A-ED3B-4ED9-8B70-93523420404E}">
      <dgm:prSet/>
      <dgm:spPr/>
      <dgm:t>
        <a:bodyPr/>
        <a:lstStyle/>
        <a:p>
          <a:r>
            <a:rPr lang="en-US" b="1" i="0"/>
            <a:t>Spark:</a:t>
          </a:r>
          <a:r>
            <a:rPr lang="en-US" b="0" i="0"/>
            <a:t> </a:t>
          </a:r>
          <a:endParaRPr lang="en-US"/>
        </a:p>
      </dgm:t>
    </dgm:pt>
    <dgm:pt modelId="{EE7A293F-44C2-4206-BE80-37EF57692294}" type="parTrans" cxnId="{062111AB-E61C-4D4A-A766-59D9886984E6}">
      <dgm:prSet/>
      <dgm:spPr/>
      <dgm:t>
        <a:bodyPr/>
        <a:lstStyle/>
        <a:p>
          <a:endParaRPr lang="en-US"/>
        </a:p>
      </dgm:t>
    </dgm:pt>
    <dgm:pt modelId="{9DB6619E-F354-42AB-8367-7F68D294BE0A}" type="sibTrans" cxnId="{062111AB-E61C-4D4A-A766-59D9886984E6}">
      <dgm:prSet/>
      <dgm:spPr/>
      <dgm:t>
        <a:bodyPr/>
        <a:lstStyle/>
        <a:p>
          <a:endParaRPr lang="en-US"/>
        </a:p>
      </dgm:t>
    </dgm:pt>
    <dgm:pt modelId="{7C317D5C-B192-4450-912F-0167E312B020}">
      <dgm:prSet/>
      <dgm:spPr/>
      <dgm:t>
        <a:bodyPr/>
        <a:lstStyle/>
        <a:p>
          <a:r>
            <a:rPr lang="en-US" b="0" i="0"/>
            <a:t>Predicts traffic and offers route optimizations.</a:t>
          </a:r>
          <a:endParaRPr lang="en-US"/>
        </a:p>
      </dgm:t>
    </dgm:pt>
    <dgm:pt modelId="{912DCA31-AC9F-410E-A8B9-C45CFD527789}" type="parTrans" cxnId="{55171819-4B3A-4F8E-A648-FF4813C7FAF1}">
      <dgm:prSet/>
      <dgm:spPr/>
      <dgm:t>
        <a:bodyPr/>
        <a:lstStyle/>
        <a:p>
          <a:endParaRPr lang="en-US"/>
        </a:p>
      </dgm:t>
    </dgm:pt>
    <dgm:pt modelId="{EF0BD003-A87F-4115-87EE-F29178DFD325}" type="sibTrans" cxnId="{55171819-4B3A-4F8E-A648-FF4813C7FAF1}">
      <dgm:prSet/>
      <dgm:spPr/>
      <dgm:t>
        <a:bodyPr/>
        <a:lstStyle/>
        <a:p>
          <a:endParaRPr lang="en-US"/>
        </a:p>
      </dgm:t>
    </dgm:pt>
    <dgm:pt modelId="{EFDDC5C6-52E7-4D32-B011-FF642E0F53DE}">
      <dgm:prSet/>
      <dgm:spPr/>
      <dgm:t>
        <a:bodyPr/>
        <a:lstStyle/>
        <a:p>
          <a:r>
            <a:rPr lang="en-US" b="1" i="0"/>
            <a:t>HBase:</a:t>
          </a:r>
          <a:r>
            <a:rPr lang="en-US" b="0" i="0"/>
            <a:t> </a:t>
          </a:r>
          <a:endParaRPr lang="en-US"/>
        </a:p>
      </dgm:t>
    </dgm:pt>
    <dgm:pt modelId="{5AF0D6C0-5F36-46ED-B087-D7C1C090AFD0}" type="parTrans" cxnId="{775763B8-D73D-43FB-862C-4A5755183147}">
      <dgm:prSet/>
      <dgm:spPr/>
      <dgm:t>
        <a:bodyPr/>
        <a:lstStyle/>
        <a:p>
          <a:endParaRPr lang="en-US"/>
        </a:p>
      </dgm:t>
    </dgm:pt>
    <dgm:pt modelId="{82B76686-D45F-4DB9-BAAB-5C498C5A2E65}" type="sibTrans" cxnId="{775763B8-D73D-43FB-862C-4A5755183147}">
      <dgm:prSet/>
      <dgm:spPr/>
      <dgm:t>
        <a:bodyPr/>
        <a:lstStyle/>
        <a:p>
          <a:endParaRPr lang="en-US"/>
        </a:p>
      </dgm:t>
    </dgm:pt>
    <dgm:pt modelId="{BA59F0BF-AC58-4A6E-8D92-CC799078C814}">
      <dgm:prSet/>
      <dgm:spPr/>
      <dgm:t>
        <a:bodyPr/>
        <a:lstStyle/>
        <a:p>
          <a:r>
            <a:rPr lang="en-US" b="0" i="0"/>
            <a:t>Stores real-time vehicle metrics for monitoring.</a:t>
          </a:r>
          <a:endParaRPr lang="en-US"/>
        </a:p>
      </dgm:t>
    </dgm:pt>
    <dgm:pt modelId="{E8878372-42DE-4148-AF86-FA1E1B351AC5}" type="parTrans" cxnId="{6C85B87D-2514-4AF4-8F83-E64561AB4A09}">
      <dgm:prSet/>
      <dgm:spPr/>
      <dgm:t>
        <a:bodyPr/>
        <a:lstStyle/>
        <a:p>
          <a:endParaRPr lang="en-US"/>
        </a:p>
      </dgm:t>
    </dgm:pt>
    <dgm:pt modelId="{782BC400-2DBA-4097-B1E9-9FE28BE5E06D}" type="sibTrans" cxnId="{6C85B87D-2514-4AF4-8F83-E64561AB4A09}">
      <dgm:prSet/>
      <dgm:spPr/>
      <dgm:t>
        <a:bodyPr/>
        <a:lstStyle/>
        <a:p>
          <a:endParaRPr lang="en-US"/>
        </a:p>
      </dgm:t>
    </dgm:pt>
    <dgm:pt modelId="{5A2D20A8-F159-4514-B392-FDA998E53AE3}">
      <dgm:prSet/>
      <dgm:spPr/>
      <dgm:t>
        <a:bodyPr/>
        <a:lstStyle/>
        <a:p>
          <a:r>
            <a:rPr lang="en-US" b="1" i="0" dirty="0"/>
            <a:t>Hive:</a:t>
          </a:r>
          <a:r>
            <a:rPr lang="en-US" b="0" i="0" dirty="0"/>
            <a:t> </a:t>
          </a:r>
          <a:endParaRPr lang="en-US" dirty="0"/>
        </a:p>
      </dgm:t>
    </dgm:pt>
    <dgm:pt modelId="{1116EC84-2C99-4AB4-8722-8158AE3E3CDE}" type="parTrans" cxnId="{44B558CD-6D18-4B52-A9B0-8ABB239BB7BA}">
      <dgm:prSet/>
      <dgm:spPr/>
      <dgm:t>
        <a:bodyPr/>
        <a:lstStyle/>
        <a:p>
          <a:endParaRPr lang="en-US"/>
        </a:p>
      </dgm:t>
    </dgm:pt>
    <dgm:pt modelId="{55925A81-C56E-46D0-A865-F4E9EB83C0F2}" type="sibTrans" cxnId="{44B558CD-6D18-4B52-A9B0-8ABB239BB7BA}">
      <dgm:prSet/>
      <dgm:spPr/>
      <dgm:t>
        <a:bodyPr/>
        <a:lstStyle/>
        <a:p>
          <a:endParaRPr lang="en-US"/>
        </a:p>
      </dgm:t>
    </dgm:pt>
    <dgm:pt modelId="{06694D44-6BF4-4E25-8E26-CFAE64C18153}">
      <dgm:prSet/>
      <dgm:spPr/>
      <dgm:t>
        <a:bodyPr/>
        <a:lstStyle/>
        <a:p>
          <a:r>
            <a:rPr lang="en-US" b="0" i="0"/>
            <a:t>Optimizes future routes by analyzing past data.</a:t>
          </a:r>
          <a:endParaRPr lang="en-US"/>
        </a:p>
      </dgm:t>
    </dgm:pt>
    <dgm:pt modelId="{E1DD011A-8E9D-4EB3-A5F9-B58017ACA493}" type="parTrans" cxnId="{7D605762-F1F2-498A-86AB-7B1EB1403F06}">
      <dgm:prSet/>
      <dgm:spPr/>
      <dgm:t>
        <a:bodyPr/>
        <a:lstStyle/>
        <a:p>
          <a:endParaRPr lang="en-US"/>
        </a:p>
      </dgm:t>
    </dgm:pt>
    <dgm:pt modelId="{A4E45A45-50B3-4613-8AD4-C65910707407}" type="sibTrans" cxnId="{7D605762-F1F2-498A-86AB-7B1EB1403F06}">
      <dgm:prSet/>
      <dgm:spPr/>
      <dgm:t>
        <a:bodyPr/>
        <a:lstStyle/>
        <a:p>
          <a:endParaRPr lang="en-US"/>
        </a:p>
      </dgm:t>
    </dgm:pt>
    <dgm:pt modelId="{F628AA02-FD84-4341-B3C8-95E545FF4FBF}">
      <dgm:prSet/>
      <dgm:spPr/>
      <dgm:t>
        <a:bodyPr/>
        <a:lstStyle/>
        <a:p>
          <a:r>
            <a:rPr lang="en-US" b="1" i="0"/>
            <a:t>Solr:</a:t>
          </a:r>
          <a:r>
            <a:rPr lang="en-US" b="0" i="0"/>
            <a:t> </a:t>
          </a:r>
          <a:endParaRPr lang="en-US"/>
        </a:p>
      </dgm:t>
    </dgm:pt>
    <dgm:pt modelId="{DDF8A2E7-1C87-4925-8F05-DF3E2BD82B6E}" type="parTrans" cxnId="{90D13D12-0114-4237-8E00-DEBF428EE2EE}">
      <dgm:prSet/>
      <dgm:spPr/>
      <dgm:t>
        <a:bodyPr/>
        <a:lstStyle/>
        <a:p>
          <a:endParaRPr lang="en-US"/>
        </a:p>
      </dgm:t>
    </dgm:pt>
    <dgm:pt modelId="{3E239A88-1471-4C3F-9936-9FD46F0FC918}" type="sibTrans" cxnId="{90D13D12-0114-4237-8E00-DEBF428EE2EE}">
      <dgm:prSet/>
      <dgm:spPr/>
      <dgm:t>
        <a:bodyPr/>
        <a:lstStyle/>
        <a:p>
          <a:endParaRPr lang="en-US"/>
        </a:p>
      </dgm:t>
    </dgm:pt>
    <dgm:pt modelId="{48EFDFC0-B812-4D0E-AB0E-04AC0CD78C67}">
      <dgm:prSet/>
      <dgm:spPr/>
      <dgm:t>
        <a:bodyPr/>
        <a:lstStyle/>
        <a:p>
          <a:r>
            <a:rPr lang="en-US" b="0" i="0"/>
            <a:t>Facilitates quick vehicle history searches for maintenance.</a:t>
          </a:r>
          <a:endParaRPr lang="en-US"/>
        </a:p>
      </dgm:t>
    </dgm:pt>
    <dgm:pt modelId="{8979CE26-DEFA-4D41-8592-00661BACA167}" type="parTrans" cxnId="{8F0BD820-FC2F-4D50-A2A0-96EE68A6568E}">
      <dgm:prSet/>
      <dgm:spPr/>
      <dgm:t>
        <a:bodyPr/>
        <a:lstStyle/>
        <a:p>
          <a:endParaRPr lang="en-US"/>
        </a:p>
      </dgm:t>
    </dgm:pt>
    <dgm:pt modelId="{F8B79339-B341-4F34-AEE3-7C9F6D3E8952}" type="sibTrans" cxnId="{8F0BD820-FC2F-4D50-A2A0-96EE68A6568E}">
      <dgm:prSet/>
      <dgm:spPr/>
      <dgm:t>
        <a:bodyPr/>
        <a:lstStyle/>
        <a:p>
          <a:endParaRPr lang="en-US"/>
        </a:p>
      </dgm:t>
    </dgm:pt>
    <dgm:pt modelId="{61059D2F-AF38-4FED-933C-A4BB77B9E92E}">
      <dgm:prSet/>
      <dgm:spPr/>
      <dgm:t>
        <a:bodyPr/>
        <a:lstStyle/>
        <a:p>
          <a:r>
            <a:rPr lang="en-US" b="1" i="0"/>
            <a:t>HDFS:</a:t>
          </a:r>
          <a:r>
            <a:rPr lang="en-US" b="0" i="0"/>
            <a:t> </a:t>
          </a:r>
          <a:endParaRPr lang="en-US"/>
        </a:p>
      </dgm:t>
    </dgm:pt>
    <dgm:pt modelId="{1E44C6DC-BB3C-4783-9BF8-146002F6058F}" type="parTrans" cxnId="{2CF2709A-0E01-4366-9D32-E62C4076FAC2}">
      <dgm:prSet/>
      <dgm:spPr/>
      <dgm:t>
        <a:bodyPr/>
        <a:lstStyle/>
        <a:p>
          <a:endParaRPr lang="en-US"/>
        </a:p>
      </dgm:t>
    </dgm:pt>
    <dgm:pt modelId="{29C338BD-925B-44FA-B78B-90E32B80B205}" type="sibTrans" cxnId="{2CF2709A-0E01-4366-9D32-E62C4076FAC2}">
      <dgm:prSet/>
      <dgm:spPr/>
      <dgm:t>
        <a:bodyPr/>
        <a:lstStyle/>
        <a:p>
          <a:endParaRPr lang="en-US"/>
        </a:p>
      </dgm:t>
    </dgm:pt>
    <dgm:pt modelId="{91D654EB-C188-48F0-8719-45CB81FDC127}">
      <dgm:prSet/>
      <dgm:spPr/>
      <dgm:t>
        <a:bodyPr/>
        <a:lstStyle/>
        <a:p>
          <a:r>
            <a:rPr lang="en-US" b="0" i="0"/>
            <a:t>Ensures data storage supporting operations and compliance.</a:t>
          </a:r>
          <a:endParaRPr lang="en-US"/>
        </a:p>
      </dgm:t>
    </dgm:pt>
    <dgm:pt modelId="{6DA626FE-66A5-4100-90E3-B9026A803A21}" type="parTrans" cxnId="{535FD56F-5B48-42C3-A671-0629D5B62CEE}">
      <dgm:prSet/>
      <dgm:spPr/>
      <dgm:t>
        <a:bodyPr/>
        <a:lstStyle/>
        <a:p>
          <a:endParaRPr lang="en-US"/>
        </a:p>
      </dgm:t>
    </dgm:pt>
    <dgm:pt modelId="{63217B33-1253-4272-8F34-5F0F17E55B87}" type="sibTrans" cxnId="{535FD56F-5B48-42C3-A671-0629D5B62CEE}">
      <dgm:prSet/>
      <dgm:spPr/>
      <dgm:t>
        <a:bodyPr/>
        <a:lstStyle/>
        <a:p>
          <a:endParaRPr lang="en-US"/>
        </a:p>
      </dgm:t>
    </dgm:pt>
    <dgm:pt modelId="{4A1BEBF1-C86B-DF46-80F0-9537A3CAC357}" type="pres">
      <dgm:prSet presAssocID="{0DA49C06-D476-4BFD-A9D3-6FC9FF33B866}" presName="vert0" presStyleCnt="0">
        <dgm:presLayoutVars>
          <dgm:dir/>
          <dgm:animOne val="branch"/>
          <dgm:animLvl val="lvl"/>
        </dgm:presLayoutVars>
      </dgm:prSet>
      <dgm:spPr/>
    </dgm:pt>
    <dgm:pt modelId="{0E413AA3-AE0D-B44F-825F-6EAD71CEA5A4}" type="pres">
      <dgm:prSet presAssocID="{BFBA2AC5-ED2B-41F0-931F-079CF86A7FD2}" presName="thickLine" presStyleLbl="alignNode1" presStyleIdx="0" presStyleCnt="7"/>
      <dgm:spPr/>
    </dgm:pt>
    <dgm:pt modelId="{1A65AA8D-8524-C445-B860-20698920C54F}" type="pres">
      <dgm:prSet presAssocID="{BFBA2AC5-ED2B-41F0-931F-079CF86A7FD2}" presName="horz1" presStyleCnt="0"/>
      <dgm:spPr/>
    </dgm:pt>
    <dgm:pt modelId="{B7FFCCD3-C61F-E545-BE0E-3D9C64A16ACA}" type="pres">
      <dgm:prSet presAssocID="{BFBA2AC5-ED2B-41F0-931F-079CF86A7FD2}" presName="tx1" presStyleLbl="revTx" presStyleIdx="0" presStyleCnt="14"/>
      <dgm:spPr/>
    </dgm:pt>
    <dgm:pt modelId="{872A2EBB-E797-154D-A0E6-4E91F9DBB7A5}" type="pres">
      <dgm:prSet presAssocID="{BFBA2AC5-ED2B-41F0-931F-079CF86A7FD2}" presName="vert1" presStyleCnt="0"/>
      <dgm:spPr/>
    </dgm:pt>
    <dgm:pt modelId="{406B78E7-896D-AC40-A058-0C784FFAF08F}" type="pres">
      <dgm:prSet presAssocID="{97089615-D7D1-4B98-9F81-CAE0BBCC2F63}" presName="vertSpace2a" presStyleCnt="0"/>
      <dgm:spPr/>
    </dgm:pt>
    <dgm:pt modelId="{10299EF1-814B-2745-A2BA-C45D63CFF965}" type="pres">
      <dgm:prSet presAssocID="{97089615-D7D1-4B98-9F81-CAE0BBCC2F63}" presName="horz2" presStyleCnt="0"/>
      <dgm:spPr/>
    </dgm:pt>
    <dgm:pt modelId="{4F5D4909-CD8D-0648-9090-C7CDBFA17E64}" type="pres">
      <dgm:prSet presAssocID="{97089615-D7D1-4B98-9F81-CAE0BBCC2F63}" presName="horzSpace2" presStyleCnt="0"/>
      <dgm:spPr/>
    </dgm:pt>
    <dgm:pt modelId="{EF7B4A34-D059-3549-9388-57E8A91287FF}" type="pres">
      <dgm:prSet presAssocID="{97089615-D7D1-4B98-9F81-CAE0BBCC2F63}" presName="tx2" presStyleLbl="revTx" presStyleIdx="1" presStyleCnt="14"/>
      <dgm:spPr/>
    </dgm:pt>
    <dgm:pt modelId="{F6CBB627-BC6F-864B-B5AD-2D2B8CC6AC0C}" type="pres">
      <dgm:prSet presAssocID="{97089615-D7D1-4B98-9F81-CAE0BBCC2F63}" presName="vert2" presStyleCnt="0"/>
      <dgm:spPr/>
    </dgm:pt>
    <dgm:pt modelId="{8ADA5F25-D8EA-5A46-B2D7-59BB39F0D79E}" type="pres">
      <dgm:prSet presAssocID="{97089615-D7D1-4B98-9F81-CAE0BBCC2F63}" presName="thinLine2b" presStyleLbl="callout" presStyleIdx="0" presStyleCnt="7"/>
      <dgm:spPr/>
    </dgm:pt>
    <dgm:pt modelId="{9BF925C1-399B-F24A-9CAB-604E020B8896}" type="pres">
      <dgm:prSet presAssocID="{97089615-D7D1-4B98-9F81-CAE0BBCC2F63}" presName="vertSpace2b" presStyleCnt="0"/>
      <dgm:spPr/>
    </dgm:pt>
    <dgm:pt modelId="{D0703F7E-8722-3748-9F42-A04EA7140921}" type="pres">
      <dgm:prSet presAssocID="{85F1B912-7169-4BDD-9AF1-ACD5948265A0}" presName="thickLine" presStyleLbl="alignNode1" presStyleIdx="1" presStyleCnt="7"/>
      <dgm:spPr/>
    </dgm:pt>
    <dgm:pt modelId="{DFBD8C25-5181-CB4F-BB7A-11E42DA5347D}" type="pres">
      <dgm:prSet presAssocID="{85F1B912-7169-4BDD-9AF1-ACD5948265A0}" presName="horz1" presStyleCnt="0"/>
      <dgm:spPr/>
    </dgm:pt>
    <dgm:pt modelId="{F16E11F2-788D-B440-8BCF-BF0FA6D8093A}" type="pres">
      <dgm:prSet presAssocID="{85F1B912-7169-4BDD-9AF1-ACD5948265A0}" presName="tx1" presStyleLbl="revTx" presStyleIdx="2" presStyleCnt="14"/>
      <dgm:spPr/>
    </dgm:pt>
    <dgm:pt modelId="{7E39DC5C-0E22-244B-8A26-82FB845A40D2}" type="pres">
      <dgm:prSet presAssocID="{85F1B912-7169-4BDD-9AF1-ACD5948265A0}" presName="vert1" presStyleCnt="0"/>
      <dgm:spPr/>
    </dgm:pt>
    <dgm:pt modelId="{14031DD6-2768-8E44-86BD-63A58656381B}" type="pres">
      <dgm:prSet presAssocID="{C8897A86-108B-4771-AD40-C3DADCE97C4E}" presName="vertSpace2a" presStyleCnt="0"/>
      <dgm:spPr/>
    </dgm:pt>
    <dgm:pt modelId="{39927729-5C5B-2545-A5A2-2E6E58B87CD0}" type="pres">
      <dgm:prSet presAssocID="{C8897A86-108B-4771-AD40-C3DADCE97C4E}" presName="horz2" presStyleCnt="0"/>
      <dgm:spPr/>
    </dgm:pt>
    <dgm:pt modelId="{6CC511A0-854D-6F49-BE50-147589002C72}" type="pres">
      <dgm:prSet presAssocID="{C8897A86-108B-4771-AD40-C3DADCE97C4E}" presName="horzSpace2" presStyleCnt="0"/>
      <dgm:spPr/>
    </dgm:pt>
    <dgm:pt modelId="{33D690D7-4500-924C-B99D-A18C834E6EA4}" type="pres">
      <dgm:prSet presAssocID="{C8897A86-108B-4771-AD40-C3DADCE97C4E}" presName="tx2" presStyleLbl="revTx" presStyleIdx="3" presStyleCnt="14"/>
      <dgm:spPr/>
    </dgm:pt>
    <dgm:pt modelId="{16DB53A3-2356-814E-B6E2-DD737FF3C155}" type="pres">
      <dgm:prSet presAssocID="{C8897A86-108B-4771-AD40-C3DADCE97C4E}" presName="vert2" presStyleCnt="0"/>
      <dgm:spPr/>
    </dgm:pt>
    <dgm:pt modelId="{B88873CB-65CC-5945-A52E-7E78B8CEBADB}" type="pres">
      <dgm:prSet presAssocID="{C8897A86-108B-4771-AD40-C3DADCE97C4E}" presName="thinLine2b" presStyleLbl="callout" presStyleIdx="1" presStyleCnt="7"/>
      <dgm:spPr/>
    </dgm:pt>
    <dgm:pt modelId="{6BA6586A-C286-1140-B8AE-8A69A24FA834}" type="pres">
      <dgm:prSet presAssocID="{C8897A86-108B-4771-AD40-C3DADCE97C4E}" presName="vertSpace2b" presStyleCnt="0"/>
      <dgm:spPr/>
    </dgm:pt>
    <dgm:pt modelId="{86704239-0453-864B-8741-950DB629B3BE}" type="pres">
      <dgm:prSet presAssocID="{DF6D8A5A-ED3B-4ED9-8B70-93523420404E}" presName="thickLine" presStyleLbl="alignNode1" presStyleIdx="2" presStyleCnt="7"/>
      <dgm:spPr/>
    </dgm:pt>
    <dgm:pt modelId="{ECD45283-14B6-6743-BC13-119CA60A6D3D}" type="pres">
      <dgm:prSet presAssocID="{DF6D8A5A-ED3B-4ED9-8B70-93523420404E}" presName="horz1" presStyleCnt="0"/>
      <dgm:spPr/>
    </dgm:pt>
    <dgm:pt modelId="{A385D12B-79CA-4849-AC45-B12F97185F05}" type="pres">
      <dgm:prSet presAssocID="{DF6D8A5A-ED3B-4ED9-8B70-93523420404E}" presName="tx1" presStyleLbl="revTx" presStyleIdx="4" presStyleCnt="14"/>
      <dgm:spPr/>
    </dgm:pt>
    <dgm:pt modelId="{FF5A9EBC-5D01-994D-94B1-F0D46A7679F4}" type="pres">
      <dgm:prSet presAssocID="{DF6D8A5A-ED3B-4ED9-8B70-93523420404E}" presName="vert1" presStyleCnt="0"/>
      <dgm:spPr/>
    </dgm:pt>
    <dgm:pt modelId="{F5126F62-BF78-4340-B34F-EF8D1F3806A0}" type="pres">
      <dgm:prSet presAssocID="{7C317D5C-B192-4450-912F-0167E312B020}" presName="vertSpace2a" presStyleCnt="0"/>
      <dgm:spPr/>
    </dgm:pt>
    <dgm:pt modelId="{7866FE04-52D6-6B42-91B5-8EBCB1BC97FB}" type="pres">
      <dgm:prSet presAssocID="{7C317D5C-B192-4450-912F-0167E312B020}" presName="horz2" presStyleCnt="0"/>
      <dgm:spPr/>
    </dgm:pt>
    <dgm:pt modelId="{35423105-8BAC-5D42-9BBC-F7CE7CC0236B}" type="pres">
      <dgm:prSet presAssocID="{7C317D5C-B192-4450-912F-0167E312B020}" presName="horzSpace2" presStyleCnt="0"/>
      <dgm:spPr/>
    </dgm:pt>
    <dgm:pt modelId="{8DE71E96-AF84-CE43-B85B-5E2791D82480}" type="pres">
      <dgm:prSet presAssocID="{7C317D5C-B192-4450-912F-0167E312B020}" presName="tx2" presStyleLbl="revTx" presStyleIdx="5" presStyleCnt="14"/>
      <dgm:spPr/>
    </dgm:pt>
    <dgm:pt modelId="{F4EA5FC8-1CCB-1D4C-AF79-A71CDF0C9EB3}" type="pres">
      <dgm:prSet presAssocID="{7C317D5C-B192-4450-912F-0167E312B020}" presName="vert2" presStyleCnt="0"/>
      <dgm:spPr/>
    </dgm:pt>
    <dgm:pt modelId="{086BCF0B-C19D-284F-BB2E-BDA1D97C130E}" type="pres">
      <dgm:prSet presAssocID="{7C317D5C-B192-4450-912F-0167E312B020}" presName="thinLine2b" presStyleLbl="callout" presStyleIdx="2" presStyleCnt="7"/>
      <dgm:spPr/>
    </dgm:pt>
    <dgm:pt modelId="{DD5CC38A-8EC0-E14F-A539-8CFC0C2456D5}" type="pres">
      <dgm:prSet presAssocID="{7C317D5C-B192-4450-912F-0167E312B020}" presName="vertSpace2b" presStyleCnt="0"/>
      <dgm:spPr/>
    </dgm:pt>
    <dgm:pt modelId="{18757F1C-EF2F-374D-A4F4-CE1CCE678CA1}" type="pres">
      <dgm:prSet presAssocID="{EFDDC5C6-52E7-4D32-B011-FF642E0F53DE}" presName="thickLine" presStyleLbl="alignNode1" presStyleIdx="3" presStyleCnt="7"/>
      <dgm:spPr/>
    </dgm:pt>
    <dgm:pt modelId="{434A3524-8FC1-EF44-855E-18C10F44575A}" type="pres">
      <dgm:prSet presAssocID="{EFDDC5C6-52E7-4D32-B011-FF642E0F53DE}" presName="horz1" presStyleCnt="0"/>
      <dgm:spPr/>
    </dgm:pt>
    <dgm:pt modelId="{02693CD2-D0CA-1B42-9608-C38FEB76F8D6}" type="pres">
      <dgm:prSet presAssocID="{EFDDC5C6-52E7-4D32-B011-FF642E0F53DE}" presName="tx1" presStyleLbl="revTx" presStyleIdx="6" presStyleCnt="14"/>
      <dgm:spPr/>
    </dgm:pt>
    <dgm:pt modelId="{C5883102-E8FE-6A49-A7EA-FD1221736B95}" type="pres">
      <dgm:prSet presAssocID="{EFDDC5C6-52E7-4D32-B011-FF642E0F53DE}" presName="vert1" presStyleCnt="0"/>
      <dgm:spPr/>
    </dgm:pt>
    <dgm:pt modelId="{A2A50E10-9928-C94A-8D2D-A5843C3245BA}" type="pres">
      <dgm:prSet presAssocID="{BA59F0BF-AC58-4A6E-8D92-CC799078C814}" presName="vertSpace2a" presStyleCnt="0"/>
      <dgm:spPr/>
    </dgm:pt>
    <dgm:pt modelId="{CCFD8E8C-ACBA-C346-A428-42A77D4AE798}" type="pres">
      <dgm:prSet presAssocID="{BA59F0BF-AC58-4A6E-8D92-CC799078C814}" presName="horz2" presStyleCnt="0"/>
      <dgm:spPr/>
    </dgm:pt>
    <dgm:pt modelId="{ED3E4FD3-BAC7-4A49-A59A-2CECC32D4DCF}" type="pres">
      <dgm:prSet presAssocID="{BA59F0BF-AC58-4A6E-8D92-CC799078C814}" presName="horzSpace2" presStyleCnt="0"/>
      <dgm:spPr/>
    </dgm:pt>
    <dgm:pt modelId="{CD4709AB-0B6B-E943-B8CA-74E381836E66}" type="pres">
      <dgm:prSet presAssocID="{BA59F0BF-AC58-4A6E-8D92-CC799078C814}" presName="tx2" presStyleLbl="revTx" presStyleIdx="7" presStyleCnt="14"/>
      <dgm:spPr/>
    </dgm:pt>
    <dgm:pt modelId="{50273F83-869A-6043-ACBC-FEF07C85D618}" type="pres">
      <dgm:prSet presAssocID="{BA59F0BF-AC58-4A6E-8D92-CC799078C814}" presName="vert2" presStyleCnt="0"/>
      <dgm:spPr/>
    </dgm:pt>
    <dgm:pt modelId="{E695425A-263A-414F-A666-BEFF1AFBFDC8}" type="pres">
      <dgm:prSet presAssocID="{BA59F0BF-AC58-4A6E-8D92-CC799078C814}" presName="thinLine2b" presStyleLbl="callout" presStyleIdx="3" presStyleCnt="7"/>
      <dgm:spPr/>
    </dgm:pt>
    <dgm:pt modelId="{4FDF2731-269E-7248-A9D8-DCE2D2F9F1FE}" type="pres">
      <dgm:prSet presAssocID="{BA59F0BF-AC58-4A6E-8D92-CC799078C814}" presName="vertSpace2b" presStyleCnt="0"/>
      <dgm:spPr/>
    </dgm:pt>
    <dgm:pt modelId="{03766F2E-C649-FA4B-82BC-E1C615799E27}" type="pres">
      <dgm:prSet presAssocID="{5A2D20A8-F159-4514-B392-FDA998E53AE3}" presName="thickLine" presStyleLbl="alignNode1" presStyleIdx="4" presStyleCnt="7"/>
      <dgm:spPr/>
    </dgm:pt>
    <dgm:pt modelId="{44D360B5-22DE-9145-94B4-29ED74EB25E7}" type="pres">
      <dgm:prSet presAssocID="{5A2D20A8-F159-4514-B392-FDA998E53AE3}" presName="horz1" presStyleCnt="0"/>
      <dgm:spPr/>
    </dgm:pt>
    <dgm:pt modelId="{4DE0D27F-2738-6041-BC39-9DED8ADC7879}" type="pres">
      <dgm:prSet presAssocID="{5A2D20A8-F159-4514-B392-FDA998E53AE3}" presName="tx1" presStyleLbl="revTx" presStyleIdx="8" presStyleCnt="14"/>
      <dgm:spPr/>
    </dgm:pt>
    <dgm:pt modelId="{6E3135F7-6888-2F48-819C-29450970FB0B}" type="pres">
      <dgm:prSet presAssocID="{5A2D20A8-F159-4514-B392-FDA998E53AE3}" presName="vert1" presStyleCnt="0"/>
      <dgm:spPr/>
    </dgm:pt>
    <dgm:pt modelId="{0965C011-9CB6-7646-80A3-E225DC14E464}" type="pres">
      <dgm:prSet presAssocID="{06694D44-6BF4-4E25-8E26-CFAE64C18153}" presName="vertSpace2a" presStyleCnt="0"/>
      <dgm:spPr/>
    </dgm:pt>
    <dgm:pt modelId="{FD947194-AB73-3A4E-AB6C-4E369ED35149}" type="pres">
      <dgm:prSet presAssocID="{06694D44-6BF4-4E25-8E26-CFAE64C18153}" presName="horz2" presStyleCnt="0"/>
      <dgm:spPr/>
    </dgm:pt>
    <dgm:pt modelId="{7DB5BEEE-2EB3-FE4E-BD78-1A28BF670817}" type="pres">
      <dgm:prSet presAssocID="{06694D44-6BF4-4E25-8E26-CFAE64C18153}" presName="horzSpace2" presStyleCnt="0"/>
      <dgm:spPr/>
    </dgm:pt>
    <dgm:pt modelId="{D9CD2414-EC63-CB49-9AC2-B5B3CFA36395}" type="pres">
      <dgm:prSet presAssocID="{06694D44-6BF4-4E25-8E26-CFAE64C18153}" presName="tx2" presStyleLbl="revTx" presStyleIdx="9" presStyleCnt="14"/>
      <dgm:spPr/>
    </dgm:pt>
    <dgm:pt modelId="{0036F1D3-F479-E34A-A5FA-5E2F4AFAC2FA}" type="pres">
      <dgm:prSet presAssocID="{06694D44-6BF4-4E25-8E26-CFAE64C18153}" presName="vert2" presStyleCnt="0"/>
      <dgm:spPr/>
    </dgm:pt>
    <dgm:pt modelId="{D35EF4EF-6C04-9442-B93C-4D9664A42AE4}" type="pres">
      <dgm:prSet presAssocID="{06694D44-6BF4-4E25-8E26-CFAE64C18153}" presName="thinLine2b" presStyleLbl="callout" presStyleIdx="4" presStyleCnt="7"/>
      <dgm:spPr/>
    </dgm:pt>
    <dgm:pt modelId="{74B79285-EC7A-1349-A7E1-5B94198D4D14}" type="pres">
      <dgm:prSet presAssocID="{06694D44-6BF4-4E25-8E26-CFAE64C18153}" presName="vertSpace2b" presStyleCnt="0"/>
      <dgm:spPr/>
    </dgm:pt>
    <dgm:pt modelId="{BA2F4D81-7C90-5D41-81D8-109E7683513D}" type="pres">
      <dgm:prSet presAssocID="{F628AA02-FD84-4341-B3C8-95E545FF4FBF}" presName="thickLine" presStyleLbl="alignNode1" presStyleIdx="5" presStyleCnt="7"/>
      <dgm:spPr/>
    </dgm:pt>
    <dgm:pt modelId="{017C40A2-5993-DC49-80E1-F2BFEDC7B813}" type="pres">
      <dgm:prSet presAssocID="{F628AA02-FD84-4341-B3C8-95E545FF4FBF}" presName="horz1" presStyleCnt="0"/>
      <dgm:spPr/>
    </dgm:pt>
    <dgm:pt modelId="{BAD13D29-9BE5-E448-953C-7E048C016A18}" type="pres">
      <dgm:prSet presAssocID="{F628AA02-FD84-4341-B3C8-95E545FF4FBF}" presName="tx1" presStyleLbl="revTx" presStyleIdx="10" presStyleCnt="14"/>
      <dgm:spPr/>
    </dgm:pt>
    <dgm:pt modelId="{025FE810-6422-E34B-8F2E-FF96659E291B}" type="pres">
      <dgm:prSet presAssocID="{F628AA02-FD84-4341-B3C8-95E545FF4FBF}" presName="vert1" presStyleCnt="0"/>
      <dgm:spPr/>
    </dgm:pt>
    <dgm:pt modelId="{BFDA3A83-36F2-094D-8F1E-E5D36797C8F4}" type="pres">
      <dgm:prSet presAssocID="{48EFDFC0-B812-4D0E-AB0E-04AC0CD78C67}" presName="vertSpace2a" presStyleCnt="0"/>
      <dgm:spPr/>
    </dgm:pt>
    <dgm:pt modelId="{8C574616-F3E4-F84A-8874-07619091206B}" type="pres">
      <dgm:prSet presAssocID="{48EFDFC0-B812-4D0E-AB0E-04AC0CD78C67}" presName="horz2" presStyleCnt="0"/>
      <dgm:spPr/>
    </dgm:pt>
    <dgm:pt modelId="{B2306591-48DD-9D42-B26E-1F124FC08D0D}" type="pres">
      <dgm:prSet presAssocID="{48EFDFC0-B812-4D0E-AB0E-04AC0CD78C67}" presName="horzSpace2" presStyleCnt="0"/>
      <dgm:spPr/>
    </dgm:pt>
    <dgm:pt modelId="{4463F119-CAD9-A148-BCB3-FEC64BBE6100}" type="pres">
      <dgm:prSet presAssocID="{48EFDFC0-B812-4D0E-AB0E-04AC0CD78C67}" presName="tx2" presStyleLbl="revTx" presStyleIdx="11" presStyleCnt="14"/>
      <dgm:spPr/>
    </dgm:pt>
    <dgm:pt modelId="{4F8EBB7E-50D5-4F47-ADC2-4D4778B0F181}" type="pres">
      <dgm:prSet presAssocID="{48EFDFC0-B812-4D0E-AB0E-04AC0CD78C67}" presName="vert2" presStyleCnt="0"/>
      <dgm:spPr/>
    </dgm:pt>
    <dgm:pt modelId="{D0E02330-7513-E543-96B0-09AA94D7CE23}" type="pres">
      <dgm:prSet presAssocID="{48EFDFC0-B812-4D0E-AB0E-04AC0CD78C67}" presName="thinLine2b" presStyleLbl="callout" presStyleIdx="5" presStyleCnt="7"/>
      <dgm:spPr/>
    </dgm:pt>
    <dgm:pt modelId="{5A6E5122-F18F-1A49-A75E-18802878259D}" type="pres">
      <dgm:prSet presAssocID="{48EFDFC0-B812-4D0E-AB0E-04AC0CD78C67}" presName="vertSpace2b" presStyleCnt="0"/>
      <dgm:spPr/>
    </dgm:pt>
    <dgm:pt modelId="{7CA09368-A874-3C48-B433-B7044A393585}" type="pres">
      <dgm:prSet presAssocID="{61059D2F-AF38-4FED-933C-A4BB77B9E92E}" presName="thickLine" presStyleLbl="alignNode1" presStyleIdx="6" presStyleCnt="7"/>
      <dgm:spPr/>
    </dgm:pt>
    <dgm:pt modelId="{9FC5AC2D-5E91-4844-9E1C-CA2046E2484F}" type="pres">
      <dgm:prSet presAssocID="{61059D2F-AF38-4FED-933C-A4BB77B9E92E}" presName="horz1" presStyleCnt="0"/>
      <dgm:spPr/>
    </dgm:pt>
    <dgm:pt modelId="{88AE90BE-6791-6D4A-9D42-D469CCA48E19}" type="pres">
      <dgm:prSet presAssocID="{61059D2F-AF38-4FED-933C-A4BB77B9E92E}" presName="tx1" presStyleLbl="revTx" presStyleIdx="12" presStyleCnt="14"/>
      <dgm:spPr/>
    </dgm:pt>
    <dgm:pt modelId="{202D0740-256D-794A-A972-C07E2833AF95}" type="pres">
      <dgm:prSet presAssocID="{61059D2F-AF38-4FED-933C-A4BB77B9E92E}" presName="vert1" presStyleCnt="0"/>
      <dgm:spPr/>
    </dgm:pt>
    <dgm:pt modelId="{EB105DF6-7084-3C46-801A-92CE1E9F1EF9}" type="pres">
      <dgm:prSet presAssocID="{91D654EB-C188-48F0-8719-45CB81FDC127}" presName="vertSpace2a" presStyleCnt="0"/>
      <dgm:spPr/>
    </dgm:pt>
    <dgm:pt modelId="{ACF4F8B2-5E1A-084B-8B63-4D7D282FCD16}" type="pres">
      <dgm:prSet presAssocID="{91D654EB-C188-48F0-8719-45CB81FDC127}" presName="horz2" presStyleCnt="0"/>
      <dgm:spPr/>
    </dgm:pt>
    <dgm:pt modelId="{E3833039-CDB3-2C40-A4DB-FA64EF52BB15}" type="pres">
      <dgm:prSet presAssocID="{91D654EB-C188-48F0-8719-45CB81FDC127}" presName="horzSpace2" presStyleCnt="0"/>
      <dgm:spPr/>
    </dgm:pt>
    <dgm:pt modelId="{941EE9F6-FD15-8747-ACE8-AA073D0FA614}" type="pres">
      <dgm:prSet presAssocID="{91D654EB-C188-48F0-8719-45CB81FDC127}" presName="tx2" presStyleLbl="revTx" presStyleIdx="13" presStyleCnt="14"/>
      <dgm:spPr/>
    </dgm:pt>
    <dgm:pt modelId="{50C416CA-6AD4-4642-9C39-6F69E89D64D8}" type="pres">
      <dgm:prSet presAssocID="{91D654EB-C188-48F0-8719-45CB81FDC127}" presName="vert2" presStyleCnt="0"/>
      <dgm:spPr/>
    </dgm:pt>
    <dgm:pt modelId="{08F7532A-EA55-9443-BA03-0F27BD356350}" type="pres">
      <dgm:prSet presAssocID="{91D654EB-C188-48F0-8719-45CB81FDC127}" presName="thinLine2b" presStyleLbl="callout" presStyleIdx="6" presStyleCnt="7"/>
      <dgm:spPr/>
    </dgm:pt>
    <dgm:pt modelId="{FAD2B08F-A05C-F64F-A604-8F20AE8DADEC}" type="pres">
      <dgm:prSet presAssocID="{91D654EB-C188-48F0-8719-45CB81FDC127}" presName="vertSpace2b" presStyleCnt="0"/>
      <dgm:spPr/>
    </dgm:pt>
  </dgm:ptLst>
  <dgm:cxnLst>
    <dgm:cxn modelId="{8A1B380A-CF83-6E4C-BD7D-79639BE6A40C}" type="presOf" srcId="{06694D44-6BF4-4E25-8E26-CFAE64C18153}" destId="{D9CD2414-EC63-CB49-9AC2-B5B3CFA36395}" srcOrd="0" destOrd="0" presId="urn:microsoft.com/office/officeart/2008/layout/LinedList"/>
    <dgm:cxn modelId="{F813D10F-987F-E147-AB40-8C7E239CF145}" type="presOf" srcId="{DF6D8A5A-ED3B-4ED9-8B70-93523420404E}" destId="{A385D12B-79CA-4849-AC45-B12F97185F05}" srcOrd="0" destOrd="0" presId="urn:microsoft.com/office/officeart/2008/layout/LinedList"/>
    <dgm:cxn modelId="{90D13D12-0114-4237-8E00-DEBF428EE2EE}" srcId="{0DA49C06-D476-4BFD-A9D3-6FC9FF33B866}" destId="{F628AA02-FD84-4341-B3C8-95E545FF4FBF}" srcOrd="5" destOrd="0" parTransId="{DDF8A2E7-1C87-4925-8F05-DF3E2BD82B6E}" sibTransId="{3E239A88-1471-4C3F-9936-9FD46F0FC918}"/>
    <dgm:cxn modelId="{09526318-BD00-4CC5-A84B-8AE5869CC3AE}" srcId="{0DA49C06-D476-4BFD-A9D3-6FC9FF33B866}" destId="{BFBA2AC5-ED2B-41F0-931F-079CF86A7FD2}" srcOrd="0" destOrd="0" parTransId="{CBAB23E3-2AFC-4886-9B30-CB4C3C6030D2}" sibTransId="{217287E5-6DCD-49D3-9456-CB4D1A9A6B86}"/>
    <dgm:cxn modelId="{55171819-4B3A-4F8E-A648-FF4813C7FAF1}" srcId="{DF6D8A5A-ED3B-4ED9-8B70-93523420404E}" destId="{7C317D5C-B192-4450-912F-0167E312B020}" srcOrd="0" destOrd="0" parTransId="{912DCA31-AC9F-410E-A8B9-C45CFD527789}" sibTransId="{EF0BD003-A87F-4115-87EE-F29178DFD325}"/>
    <dgm:cxn modelId="{E384441E-0673-8D4D-8897-75C69D048E0B}" type="presOf" srcId="{EFDDC5C6-52E7-4D32-B011-FF642E0F53DE}" destId="{02693CD2-D0CA-1B42-9608-C38FEB76F8D6}" srcOrd="0" destOrd="0" presId="urn:microsoft.com/office/officeart/2008/layout/LinedList"/>
    <dgm:cxn modelId="{CF01E41E-F6BB-2249-8372-8D80D6482249}" type="presOf" srcId="{5A2D20A8-F159-4514-B392-FDA998E53AE3}" destId="{4DE0D27F-2738-6041-BC39-9DED8ADC7879}" srcOrd="0" destOrd="0" presId="urn:microsoft.com/office/officeart/2008/layout/LinedList"/>
    <dgm:cxn modelId="{3F89341F-1B13-5F4A-9AC4-05AF4C941A58}" type="presOf" srcId="{C8897A86-108B-4771-AD40-C3DADCE97C4E}" destId="{33D690D7-4500-924C-B99D-A18C834E6EA4}" srcOrd="0" destOrd="0" presId="urn:microsoft.com/office/officeart/2008/layout/LinedList"/>
    <dgm:cxn modelId="{49AC7A1F-F306-914F-8DD7-874CDE8455D9}" type="presOf" srcId="{7C317D5C-B192-4450-912F-0167E312B020}" destId="{8DE71E96-AF84-CE43-B85B-5E2791D82480}" srcOrd="0" destOrd="0" presId="urn:microsoft.com/office/officeart/2008/layout/LinedList"/>
    <dgm:cxn modelId="{75A12620-9357-9748-BEB9-10EE806062E0}" type="presOf" srcId="{91D654EB-C188-48F0-8719-45CB81FDC127}" destId="{941EE9F6-FD15-8747-ACE8-AA073D0FA614}" srcOrd="0" destOrd="0" presId="urn:microsoft.com/office/officeart/2008/layout/LinedList"/>
    <dgm:cxn modelId="{8F0BD820-FC2F-4D50-A2A0-96EE68A6568E}" srcId="{F628AA02-FD84-4341-B3C8-95E545FF4FBF}" destId="{48EFDFC0-B812-4D0E-AB0E-04AC0CD78C67}" srcOrd="0" destOrd="0" parTransId="{8979CE26-DEFA-4D41-8592-00661BACA167}" sibTransId="{F8B79339-B341-4F34-AEE3-7C9F6D3E8952}"/>
    <dgm:cxn modelId="{94387F3A-EE99-9044-902B-461D0467C9EC}" type="presOf" srcId="{BFBA2AC5-ED2B-41F0-931F-079CF86A7FD2}" destId="{B7FFCCD3-C61F-E545-BE0E-3D9C64A16ACA}" srcOrd="0" destOrd="0" presId="urn:microsoft.com/office/officeart/2008/layout/LinedList"/>
    <dgm:cxn modelId="{8CBF5B3E-225A-784C-B17D-84913BB50134}" type="presOf" srcId="{F628AA02-FD84-4341-B3C8-95E545FF4FBF}" destId="{BAD13D29-9BE5-E448-953C-7E048C016A18}" srcOrd="0" destOrd="0" presId="urn:microsoft.com/office/officeart/2008/layout/LinedList"/>
    <dgm:cxn modelId="{E35B5046-D602-7B42-B06A-00F427CE1FBA}" type="presOf" srcId="{48EFDFC0-B812-4D0E-AB0E-04AC0CD78C67}" destId="{4463F119-CAD9-A148-BCB3-FEC64BBE6100}" srcOrd="0" destOrd="0" presId="urn:microsoft.com/office/officeart/2008/layout/LinedList"/>
    <dgm:cxn modelId="{7D605762-F1F2-498A-86AB-7B1EB1403F06}" srcId="{5A2D20A8-F159-4514-B392-FDA998E53AE3}" destId="{06694D44-6BF4-4E25-8E26-CFAE64C18153}" srcOrd="0" destOrd="0" parTransId="{E1DD011A-8E9D-4EB3-A5F9-B58017ACA493}" sibTransId="{A4E45A45-50B3-4613-8AD4-C65910707407}"/>
    <dgm:cxn modelId="{535FD56F-5B48-42C3-A671-0629D5B62CEE}" srcId="{61059D2F-AF38-4FED-933C-A4BB77B9E92E}" destId="{91D654EB-C188-48F0-8719-45CB81FDC127}" srcOrd="0" destOrd="0" parTransId="{6DA626FE-66A5-4100-90E3-B9026A803A21}" sibTransId="{63217B33-1253-4272-8F34-5F0F17E55B87}"/>
    <dgm:cxn modelId="{6C85B87D-2514-4AF4-8F83-E64561AB4A09}" srcId="{EFDDC5C6-52E7-4D32-B011-FF642E0F53DE}" destId="{BA59F0BF-AC58-4A6E-8D92-CC799078C814}" srcOrd="0" destOrd="0" parTransId="{E8878372-42DE-4148-AF86-FA1E1B351AC5}" sibTransId="{782BC400-2DBA-4097-B1E9-9FE28BE5E06D}"/>
    <dgm:cxn modelId="{2CF2709A-0E01-4366-9D32-E62C4076FAC2}" srcId="{0DA49C06-D476-4BFD-A9D3-6FC9FF33B866}" destId="{61059D2F-AF38-4FED-933C-A4BB77B9E92E}" srcOrd="6" destOrd="0" parTransId="{1E44C6DC-BB3C-4783-9BF8-146002F6058F}" sibTransId="{29C338BD-925B-44FA-B78B-90E32B80B205}"/>
    <dgm:cxn modelId="{287A4E9E-2BE8-48EF-9F70-B59B24687071}" srcId="{85F1B912-7169-4BDD-9AF1-ACD5948265A0}" destId="{C8897A86-108B-4771-AD40-C3DADCE97C4E}" srcOrd="0" destOrd="0" parTransId="{EC6378A9-2510-4B94-B8E9-F1CF222D92D6}" sibTransId="{86EDDB65-12C2-40F3-9FC6-7FF94B32B68E}"/>
    <dgm:cxn modelId="{AFD3669E-2158-D044-8D46-92AD4D943273}" type="presOf" srcId="{61059D2F-AF38-4FED-933C-A4BB77B9E92E}" destId="{88AE90BE-6791-6D4A-9D42-D469CCA48E19}" srcOrd="0" destOrd="0" presId="urn:microsoft.com/office/officeart/2008/layout/LinedList"/>
    <dgm:cxn modelId="{062111AB-E61C-4D4A-A766-59D9886984E6}" srcId="{0DA49C06-D476-4BFD-A9D3-6FC9FF33B866}" destId="{DF6D8A5A-ED3B-4ED9-8B70-93523420404E}" srcOrd="2" destOrd="0" parTransId="{EE7A293F-44C2-4206-BE80-37EF57692294}" sibTransId="{9DB6619E-F354-42AB-8367-7F68D294BE0A}"/>
    <dgm:cxn modelId="{775763B8-D73D-43FB-862C-4A5755183147}" srcId="{0DA49C06-D476-4BFD-A9D3-6FC9FF33B866}" destId="{EFDDC5C6-52E7-4D32-B011-FF642E0F53DE}" srcOrd="3" destOrd="0" parTransId="{5AF0D6C0-5F36-46ED-B087-D7C1C090AFD0}" sibTransId="{82B76686-D45F-4DB9-BAAB-5C498C5A2E65}"/>
    <dgm:cxn modelId="{E09AE7B9-CFC9-D645-854E-7E20CCF37391}" type="presOf" srcId="{85F1B912-7169-4BDD-9AF1-ACD5948265A0}" destId="{F16E11F2-788D-B440-8BCF-BF0FA6D8093A}" srcOrd="0" destOrd="0" presId="urn:microsoft.com/office/officeart/2008/layout/LinedList"/>
    <dgm:cxn modelId="{2E5316C1-8FA7-CB46-914A-7C48BF700384}" type="presOf" srcId="{97089615-D7D1-4B98-9F81-CAE0BBCC2F63}" destId="{EF7B4A34-D059-3549-9388-57E8A91287FF}" srcOrd="0" destOrd="0" presId="urn:microsoft.com/office/officeart/2008/layout/LinedList"/>
    <dgm:cxn modelId="{1F9305CC-2DD3-47C0-83BD-07B0C1ABF486}" srcId="{BFBA2AC5-ED2B-41F0-931F-079CF86A7FD2}" destId="{97089615-D7D1-4B98-9F81-CAE0BBCC2F63}" srcOrd="0" destOrd="0" parTransId="{35E9415D-5177-4CF3-B8BB-585E8AEBFA55}" sibTransId="{D31538A8-B853-4241-B376-E3787AF6653C}"/>
    <dgm:cxn modelId="{44B558CD-6D18-4B52-A9B0-8ABB239BB7BA}" srcId="{0DA49C06-D476-4BFD-A9D3-6FC9FF33B866}" destId="{5A2D20A8-F159-4514-B392-FDA998E53AE3}" srcOrd="4" destOrd="0" parTransId="{1116EC84-2C99-4AB4-8722-8158AE3E3CDE}" sibTransId="{55925A81-C56E-46D0-A865-F4E9EB83C0F2}"/>
    <dgm:cxn modelId="{BADD14DF-9415-4815-BE01-464E26284E9C}" srcId="{0DA49C06-D476-4BFD-A9D3-6FC9FF33B866}" destId="{85F1B912-7169-4BDD-9AF1-ACD5948265A0}" srcOrd="1" destOrd="0" parTransId="{EC24CC5E-DADD-4B3A-8951-40D5BECDF0F1}" sibTransId="{9755A102-664C-490C-A8D5-8D02807EC432}"/>
    <dgm:cxn modelId="{FC8D79F5-854E-8C4F-A04D-A57EA90E42A9}" type="presOf" srcId="{BA59F0BF-AC58-4A6E-8D92-CC799078C814}" destId="{CD4709AB-0B6B-E943-B8CA-74E381836E66}" srcOrd="0" destOrd="0" presId="urn:microsoft.com/office/officeart/2008/layout/LinedList"/>
    <dgm:cxn modelId="{F64D80F8-B276-D94B-8C58-7F607C431F82}" type="presOf" srcId="{0DA49C06-D476-4BFD-A9D3-6FC9FF33B866}" destId="{4A1BEBF1-C86B-DF46-80F0-9537A3CAC357}" srcOrd="0" destOrd="0" presId="urn:microsoft.com/office/officeart/2008/layout/LinedList"/>
    <dgm:cxn modelId="{0CB13B0F-E9F5-5244-B47D-C7DEA8D0940F}" type="presParOf" srcId="{4A1BEBF1-C86B-DF46-80F0-9537A3CAC357}" destId="{0E413AA3-AE0D-B44F-825F-6EAD71CEA5A4}" srcOrd="0" destOrd="0" presId="urn:microsoft.com/office/officeart/2008/layout/LinedList"/>
    <dgm:cxn modelId="{FAA467AA-C076-6F49-9B39-4778E9B99D69}" type="presParOf" srcId="{4A1BEBF1-C86B-DF46-80F0-9537A3CAC357}" destId="{1A65AA8D-8524-C445-B860-20698920C54F}" srcOrd="1" destOrd="0" presId="urn:microsoft.com/office/officeart/2008/layout/LinedList"/>
    <dgm:cxn modelId="{04480AB3-F021-5A44-BA23-AC5BFB8F2C83}" type="presParOf" srcId="{1A65AA8D-8524-C445-B860-20698920C54F}" destId="{B7FFCCD3-C61F-E545-BE0E-3D9C64A16ACA}" srcOrd="0" destOrd="0" presId="urn:microsoft.com/office/officeart/2008/layout/LinedList"/>
    <dgm:cxn modelId="{B01B0CFE-C327-BF47-AE41-667654DC473D}" type="presParOf" srcId="{1A65AA8D-8524-C445-B860-20698920C54F}" destId="{872A2EBB-E797-154D-A0E6-4E91F9DBB7A5}" srcOrd="1" destOrd="0" presId="urn:microsoft.com/office/officeart/2008/layout/LinedList"/>
    <dgm:cxn modelId="{C1E172FD-4375-2541-AF21-53B65AA61018}" type="presParOf" srcId="{872A2EBB-E797-154D-A0E6-4E91F9DBB7A5}" destId="{406B78E7-896D-AC40-A058-0C784FFAF08F}" srcOrd="0" destOrd="0" presId="urn:microsoft.com/office/officeart/2008/layout/LinedList"/>
    <dgm:cxn modelId="{B8390739-C726-9240-B440-CF62C112C509}" type="presParOf" srcId="{872A2EBB-E797-154D-A0E6-4E91F9DBB7A5}" destId="{10299EF1-814B-2745-A2BA-C45D63CFF965}" srcOrd="1" destOrd="0" presId="urn:microsoft.com/office/officeart/2008/layout/LinedList"/>
    <dgm:cxn modelId="{19C31C0A-94E4-DD4C-9FC9-F04A05D82A79}" type="presParOf" srcId="{10299EF1-814B-2745-A2BA-C45D63CFF965}" destId="{4F5D4909-CD8D-0648-9090-C7CDBFA17E64}" srcOrd="0" destOrd="0" presId="urn:microsoft.com/office/officeart/2008/layout/LinedList"/>
    <dgm:cxn modelId="{2E53D05E-2E26-CF47-A0D6-E382AEB45E9A}" type="presParOf" srcId="{10299EF1-814B-2745-A2BA-C45D63CFF965}" destId="{EF7B4A34-D059-3549-9388-57E8A91287FF}" srcOrd="1" destOrd="0" presId="urn:microsoft.com/office/officeart/2008/layout/LinedList"/>
    <dgm:cxn modelId="{60DF3838-33FF-F946-B9CC-7A20A9C5BFD1}" type="presParOf" srcId="{10299EF1-814B-2745-A2BA-C45D63CFF965}" destId="{F6CBB627-BC6F-864B-B5AD-2D2B8CC6AC0C}" srcOrd="2" destOrd="0" presId="urn:microsoft.com/office/officeart/2008/layout/LinedList"/>
    <dgm:cxn modelId="{381BAE54-39C7-F047-B5F7-C76F86AF78DB}" type="presParOf" srcId="{872A2EBB-E797-154D-A0E6-4E91F9DBB7A5}" destId="{8ADA5F25-D8EA-5A46-B2D7-59BB39F0D79E}" srcOrd="2" destOrd="0" presId="urn:microsoft.com/office/officeart/2008/layout/LinedList"/>
    <dgm:cxn modelId="{5815BAE7-9FD3-7F46-A596-3A39DE54BC72}" type="presParOf" srcId="{872A2EBB-E797-154D-A0E6-4E91F9DBB7A5}" destId="{9BF925C1-399B-F24A-9CAB-604E020B8896}" srcOrd="3" destOrd="0" presId="urn:microsoft.com/office/officeart/2008/layout/LinedList"/>
    <dgm:cxn modelId="{66ACDEC1-53F0-EA4C-894B-7A3D7834A1A7}" type="presParOf" srcId="{4A1BEBF1-C86B-DF46-80F0-9537A3CAC357}" destId="{D0703F7E-8722-3748-9F42-A04EA7140921}" srcOrd="2" destOrd="0" presId="urn:microsoft.com/office/officeart/2008/layout/LinedList"/>
    <dgm:cxn modelId="{694E8729-B8E7-1C47-B86E-0DD4EE0E71BE}" type="presParOf" srcId="{4A1BEBF1-C86B-DF46-80F0-9537A3CAC357}" destId="{DFBD8C25-5181-CB4F-BB7A-11E42DA5347D}" srcOrd="3" destOrd="0" presId="urn:microsoft.com/office/officeart/2008/layout/LinedList"/>
    <dgm:cxn modelId="{98160BE3-DA41-8748-87D7-35E941CC4FA3}" type="presParOf" srcId="{DFBD8C25-5181-CB4F-BB7A-11E42DA5347D}" destId="{F16E11F2-788D-B440-8BCF-BF0FA6D8093A}" srcOrd="0" destOrd="0" presId="urn:microsoft.com/office/officeart/2008/layout/LinedList"/>
    <dgm:cxn modelId="{7387FF90-0D41-F14D-94B7-1999D84DAC9E}" type="presParOf" srcId="{DFBD8C25-5181-CB4F-BB7A-11E42DA5347D}" destId="{7E39DC5C-0E22-244B-8A26-82FB845A40D2}" srcOrd="1" destOrd="0" presId="urn:microsoft.com/office/officeart/2008/layout/LinedList"/>
    <dgm:cxn modelId="{3BF559FC-68F5-9B4A-8554-EAC8F91818A7}" type="presParOf" srcId="{7E39DC5C-0E22-244B-8A26-82FB845A40D2}" destId="{14031DD6-2768-8E44-86BD-63A58656381B}" srcOrd="0" destOrd="0" presId="urn:microsoft.com/office/officeart/2008/layout/LinedList"/>
    <dgm:cxn modelId="{E17616AD-4CE6-AD4A-887C-D1F6A3360A27}" type="presParOf" srcId="{7E39DC5C-0E22-244B-8A26-82FB845A40D2}" destId="{39927729-5C5B-2545-A5A2-2E6E58B87CD0}" srcOrd="1" destOrd="0" presId="urn:microsoft.com/office/officeart/2008/layout/LinedList"/>
    <dgm:cxn modelId="{32EED99F-0A33-6F47-B785-0FF5FE7A0EED}" type="presParOf" srcId="{39927729-5C5B-2545-A5A2-2E6E58B87CD0}" destId="{6CC511A0-854D-6F49-BE50-147589002C72}" srcOrd="0" destOrd="0" presId="urn:microsoft.com/office/officeart/2008/layout/LinedList"/>
    <dgm:cxn modelId="{64AFE22D-03A0-6D4F-B1D9-EB78176BA4A9}" type="presParOf" srcId="{39927729-5C5B-2545-A5A2-2E6E58B87CD0}" destId="{33D690D7-4500-924C-B99D-A18C834E6EA4}" srcOrd="1" destOrd="0" presId="urn:microsoft.com/office/officeart/2008/layout/LinedList"/>
    <dgm:cxn modelId="{B330408B-30B4-8D40-823F-9186C3B3BCAD}" type="presParOf" srcId="{39927729-5C5B-2545-A5A2-2E6E58B87CD0}" destId="{16DB53A3-2356-814E-B6E2-DD737FF3C155}" srcOrd="2" destOrd="0" presId="urn:microsoft.com/office/officeart/2008/layout/LinedList"/>
    <dgm:cxn modelId="{47806D39-68A5-344F-B007-15AA24B7A5AE}" type="presParOf" srcId="{7E39DC5C-0E22-244B-8A26-82FB845A40D2}" destId="{B88873CB-65CC-5945-A52E-7E78B8CEBADB}" srcOrd="2" destOrd="0" presId="urn:microsoft.com/office/officeart/2008/layout/LinedList"/>
    <dgm:cxn modelId="{BCBA1E95-D414-6748-82D4-F7E385578FBD}" type="presParOf" srcId="{7E39DC5C-0E22-244B-8A26-82FB845A40D2}" destId="{6BA6586A-C286-1140-B8AE-8A69A24FA834}" srcOrd="3" destOrd="0" presId="urn:microsoft.com/office/officeart/2008/layout/LinedList"/>
    <dgm:cxn modelId="{29CB778F-0DFC-5548-BF53-8F50BB61510B}" type="presParOf" srcId="{4A1BEBF1-C86B-DF46-80F0-9537A3CAC357}" destId="{86704239-0453-864B-8741-950DB629B3BE}" srcOrd="4" destOrd="0" presId="urn:microsoft.com/office/officeart/2008/layout/LinedList"/>
    <dgm:cxn modelId="{51BE8228-0BC3-9045-96AE-F9E7548E15E0}" type="presParOf" srcId="{4A1BEBF1-C86B-DF46-80F0-9537A3CAC357}" destId="{ECD45283-14B6-6743-BC13-119CA60A6D3D}" srcOrd="5" destOrd="0" presId="urn:microsoft.com/office/officeart/2008/layout/LinedList"/>
    <dgm:cxn modelId="{627235DC-BE11-F24E-9FCA-A87F8B75B420}" type="presParOf" srcId="{ECD45283-14B6-6743-BC13-119CA60A6D3D}" destId="{A385D12B-79CA-4849-AC45-B12F97185F05}" srcOrd="0" destOrd="0" presId="urn:microsoft.com/office/officeart/2008/layout/LinedList"/>
    <dgm:cxn modelId="{8BDAD7A7-24EC-7D43-8146-A15E2263239E}" type="presParOf" srcId="{ECD45283-14B6-6743-BC13-119CA60A6D3D}" destId="{FF5A9EBC-5D01-994D-94B1-F0D46A7679F4}" srcOrd="1" destOrd="0" presId="urn:microsoft.com/office/officeart/2008/layout/LinedList"/>
    <dgm:cxn modelId="{6CF8F964-F9BE-C442-9192-414C9DEABDB5}" type="presParOf" srcId="{FF5A9EBC-5D01-994D-94B1-F0D46A7679F4}" destId="{F5126F62-BF78-4340-B34F-EF8D1F3806A0}" srcOrd="0" destOrd="0" presId="urn:microsoft.com/office/officeart/2008/layout/LinedList"/>
    <dgm:cxn modelId="{A45D68D9-2385-3F4E-A690-F91F81B2C67A}" type="presParOf" srcId="{FF5A9EBC-5D01-994D-94B1-F0D46A7679F4}" destId="{7866FE04-52D6-6B42-91B5-8EBCB1BC97FB}" srcOrd="1" destOrd="0" presId="urn:microsoft.com/office/officeart/2008/layout/LinedList"/>
    <dgm:cxn modelId="{81FCBB7F-71D0-1645-8C6B-4516E064D669}" type="presParOf" srcId="{7866FE04-52D6-6B42-91B5-8EBCB1BC97FB}" destId="{35423105-8BAC-5D42-9BBC-F7CE7CC0236B}" srcOrd="0" destOrd="0" presId="urn:microsoft.com/office/officeart/2008/layout/LinedList"/>
    <dgm:cxn modelId="{784CBD7C-CD5F-C846-974D-BF81F1504072}" type="presParOf" srcId="{7866FE04-52D6-6B42-91B5-8EBCB1BC97FB}" destId="{8DE71E96-AF84-CE43-B85B-5E2791D82480}" srcOrd="1" destOrd="0" presId="urn:microsoft.com/office/officeart/2008/layout/LinedList"/>
    <dgm:cxn modelId="{150C49AD-3165-B54D-9833-A4A817721F9E}" type="presParOf" srcId="{7866FE04-52D6-6B42-91B5-8EBCB1BC97FB}" destId="{F4EA5FC8-1CCB-1D4C-AF79-A71CDF0C9EB3}" srcOrd="2" destOrd="0" presId="urn:microsoft.com/office/officeart/2008/layout/LinedList"/>
    <dgm:cxn modelId="{8988B211-8711-D640-8990-F64DF1CFE7CA}" type="presParOf" srcId="{FF5A9EBC-5D01-994D-94B1-F0D46A7679F4}" destId="{086BCF0B-C19D-284F-BB2E-BDA1D97C130E}" srcOrd="2" destOrd="0" presId="urn:microsoft.com/office/officeart/2008/layout/LinedList"/>
    <dgm:cxn modelId="{2EE7DE80-F62A-5441-AE53-E94D2F1ACAB8}" type="presParOf" srcId="{FF5A9EBC-5D01-994D-94B1-F0D46A7679F4}" destId="{DD5CC38A-8EC0-E14F-A539-8CFC0C2456D5}" srcOrd="3" destOrd="0" presId="urn:microsoft.com/office/officeart/2008/layout/LinedList"/>
    <dgm:cxn modelId="{9C8A8844-E3E0-BD44-B26F-AC7937A9EE99}" type="presParOf" srcId="{4A1BEBF1-C86B-DF46-80F0-9537A3CAC357}" destId="{18757F1C-EF2F-374D-A4F4-CE1CCE678CA1}" srcOrd="6" destOrd="0" presId="urn:microsoft.com/office/officeart/2008/layout/LinedList"/>
    <dgm:cxn modelId="{84197C6D-A41E-7846-9EB3-665D63BBA3BE}" type="presParOf" srcId="{4A1BEBF1-C86B-DF46-80F0-9537A3CAC357}" destId="{434A3524-8FC1-EF44-855E-18C10F44575A}" srcOrd="7" destOrd="0" presId="urn:microsoft.com/office/officeart/2008/layout/LinedList"/>
    <dgm:cxn modelId="{BFD6CC73-B625-654F-97A1-F9D6C863EB26}" type="presParOf" srcId="{434A3524-8FC1-EF44-855E-18C10F44575A}" destId="{02693CD2-D0CA-1B42-9608-C38FEB76F8D6}" srcOrd="0" destOrd="0" presId="urn:microsoft.com/office/officeart/2008/layout/LinedList"/>
    <dgm:cxn modelId="{57A05677-F3B2-9D4D-886F-D72841D5ADCE}" type="presParOf" srcId="{434A3524-8FC1-EF44-855E-18C10F44575A}" destId="{C5883102-E8FE-6A49-A7EA-FD1221736B95}" srcOrd="1" destOrd="0" presId="urn:microsoft.com/office/officeart/2008/layout/LinedList"/>
    <dgm:cxn modelId="{DB0432AD-7742-D343-AE8B-2E86FBD3B1FC}" type="presParOf" srcId="{C5883102-E8FE-6A49-A7EA-FD1221736B95}" destId="{A2A50E10-9928-C94A-8D2D-A5843C3245BA}" srcOrd="0" destOrd="0" presId="urn:microsoft.com/office/officeart/2008/layout/LinedList"/>
    <dgm:cxn modelId="{A22AB240-8B71-A246-94E7-BDBC0C8486CA}" type="presParOf" srcId="{C5883102-E8FE-6A49-A7EA-FD1221736B95}" destId="{CCFD8E8C-ACBA-C346-A428-42A77D4AE798}" srcOrd="1" destOrd="0" presId="urn:microsoft.com/office/officeart/2008/layout/LinedList"/>
    <dgm:cxn modelId="{D950EAAF-22B2-194D-966F-4965E4B94B5C}" type="presParOf" srcId="{CCFD8E8C-ACBA-C346-A428-42A77D4AE798}" destId="{ED3E4FD3-BAC7-4A49-A59A-2CECC32D4DCF}" srcOrd="0" destOrd="0" presId="urn:microsoft.com/office/officeart/2008/layout/LinedList"/>
    <dgm:cxn modelId="{7D0046FC-50C5-6443-B9DA-8CD24B60480C}" type="presParOf" srcId="{CCFD8E8C-ACBA-C346-A428-42A77D4AE798}" destId="{CD4709AB-0B6B-E943-B8CA-74E381836E66}" srcOrd="1" destOrd="0" presId="urn:microsoft.com/office/officeart/2008/layout/LinedList"/>
    <dgm:cxn modelId="{7D719ED2-CA55-214A-8A4B-9F5B671093E0}" type="presParOf" srcId="{CCFD8E8C-ACBA-C346-A428-42A77D4AE798}" destId="{50273F83-869A-6043-ACBC-FEF07C85D618}" srcOrd="2" destOrd="0" presId="urn:microsoft.com/office/officeart/2008/layout/LinedList"/>
    <dgm:cxn modelId="{2CE08549-E9B6-BA4F-A296-CCB1DE92475B}" type="presParOf" srcId="{C5883102-E8FE-6A49-A7EA-FD1221736B95}" destId="{E695425A-263A-414F-A666-BEFF1AFBFDC8}" srcOrd="2" destOrd="0" presId="urn:microsoft.com/office/officeart/2008/layout/LinedList"/>
    <dgm:cxn modelId="{03FB9060-51B7-194F-9C90-242F3A0FE1DA}" type="presParOf" srcId="{C5883102-E8FE-6A49-A7EA-FD1221736B95}" destId="{4FDF2731-269E-7248-A9D8-DCE2D2F9F1FE}" srcOrd="3" destOrd="0" presId="urn:microsoft.com/office/officeart/2008/layout/LinedList"/>
    <dgm:cxn modelId="{A7855761-AFE1-E248-AD1D-8066698422B2}" type="presParOf" srcId="{4A1BEBF1-C86B-DF46-80F0-9537A3CAC357}" destId="{03766F2E-C649-FA4B-82BC-E1C615799E27}" srcOrd="8" destOrd="0" presId="urn:microsoft.com/office/officeart/2008/layout/LinedList"/>
    <dgm:cxn modelId="{2EF13827-6180-E640-809E-C4228FA46F94}" type="presParOf" srcId="{4A1BEBF1-C86B-DF46-80F0-9537A3CAC357}" destId="{44D360B5-22DE-9145-94B4-29ED74EB25E7}" srcOrd="9" destOrd="0" presId="urn:microsoft.com/office/officeart/2008/layout/LinedList"/>
    <dgm:cxn modelId="{3EA2D737-88E4-1E4A-BBCD-5845E42A0D74}" type="presParOf" srcId="{44D360B5-22DE-9145-94B4-29ED74EB25E7}" destId="{4DE0D27F-2738-6041-BC39-9DED8ADC7879}" srcOrd="0" destOrd="0" presId="urn:microsoft.com/office/officeart/2008/layout/LinedList"/>
    <dgm:cxn modelId="{29E6325E-7668-764C-9AA2-6552DFD3E02D}" type="presParOf" srcId="{44D360B5-22DE-9145-94B4-29ED74EB25E7}" destId="{6E3135F7-6888-2F48-819C-29450970FB0B}" srcOrd="1" destOrd="0" presId="urn:microsoft.com/office/officeart/2008/layout/LinedList"/>
    <dgm:cxn modelId="{2B9BD424-1A0A-4942-AC88-2764461D77AD}" type="presParOf" srcId="{6E3135F7-6888-2F48-819C-29450970FB0B}" destId="{0965C011-9CB6-7646-80A3-E225DC14E464}" srcOrd="0" destOrd="0" presId="urn:microsoft.com/office/officeart/2008/layout/LinedList"/>
    <dgm:cxn modelId="{078B8E4C-3B08-A948-B454-290C76413942}" type="presParOf" srcId="{6E3135F7-6888-2F48-819C-29450970FB0B}" destId="{FD947194-AB73-3A4E-AB6C-4E369ED35149}" srcOrd="1" destOrd="0" presId="urn:microsoft.com/office/officeart/2008/layout/LinedList"/>
    <dgm:cxn modelId="{950C8327-42D9-3F4C-A97D-C2E16431C95F}" type="presParOf" srcId="{FD947194-AB73-3A4E-AB6C-4E369ED35149}" destId="{7DB5BEEE-2EB3-FE4E-BD78-1A28BF670817}" srcOrd="0" destOrd="0" presId="urn:microsoft.com/office/officeart/2008/layout/LinedList"/>
    <dgm:cxn modelId="{AB962FDC-3CDE-594B-A8D4-6BC9A73799BA}" type="presParOf" srcId="{FD947194-AB73-3A4E-AB6C-4E369ED35149}" destId="{D9CD2414-EC63-CB49-9AC2-B5B3CFA36395}" srcOrd="1" destOrd="0" presId="urn:microsoft.com/office/officeart/2008/layout/LinedList"/>
    <dgm:cxn modelId="{BB329C0C-10B1-224E-AFF9-9E5C0A14D110}" type="presParOf" srcId="{FD947194-AB73-3A4E-AB6C-4E369ED35149}" destId="{0036F1D3-F479-E34A-A5FA-5E2F4AFAC2FA}" srcOrd="2" destOrd="0" presId="urn:microsoft.com/office/officeart/2008/layout/LinedList"/>
    <dgm:cxn modelId="{729F20B2-7F65-5746-9D0A-E9730ED4799F}" type="presParOf" srcId="{6E3135F7-6888-2F48-819C-29450970FB0B}" destId="{D35EF4EF-6C04-9442-B93C-4D9664A42AE4}" srcOrd="2" destOrd="0" presId="urn:microsoft.com/office/officeart/2008/layout/LinedList"/>
    <dgm:cxn modelId="{0DD3CDF7-30EA-D64A-AAE4-AB29AE7038F0}" type="presParOf" srcId="{6E3135F7-6888-2F48-819C-29450970FB0B}" destId="{74B79285-EC7A-1349-A7E1-5B94198D4D14}" srcOrd="3" destOrd="0" presId="urn:microsoft.com/office/officeart/2008/layout/LinedList"/>
    <dgm:cxn modelId="{FF3AF92F-7FFA-9F49-ABBE-16C952E56816}" type="presParOf" srcId="{4A1BEBF1-C86B-DF46-80F0-9537A3CAC357}" destId="{BA2F4D81-7C90-5D41-81D8-109E7683513D}" srcOrd="10" destOrd="0" presId="urn:microsoft.com/office/officeart/2008/layout/LinedList"/>
    <dgm:cxn modelId="{3A785E14-345F-7C40-8478-EB1279939CD9}" type="presParOf" srcId="{4A1BEBF1-C86B-DF46-80F0-9537A3CAC357}" destId="{017C40A2-5993-DC49-80E1-F2BFEDC7B813}" srcOrd="11" destOrd="0" presId="urn:microsoft.com/office/officeart/2008/layout/LinedList"/>
    <dgm:cxn modelId="{FE02257F-822E-274C-897A-F0B582E628C4}" type="presParOf" srcId="{017C40A2-5993-DC49-80E1-F2BFEDC7B813}" destId="{BAD13D29-9BE5-E448-953C-7E048C016A18}" srcOrd="0" destOrd="0" presId="urn:microsoft.com/office/officeart/2008/layout/LinedList"/>
    <dgm:cxn modelId="{5CE82CC8-CB8D-8744-8251-DE5EA377559E}" type="presParOf" srcId="{017C40A2-5993-DC49-80E1-F2BFEDC7B813}" destId="{025FE810-6422-E34B-8F2E-FF96659E291B}" srcOrd="1" destOrd="0" presId="urn:microsoft.com/office/officeart/2008/layout/LinedList"/>
    <dgm:cxn modelId="{78354E6C-AEA6-A04D-81D1-33F8244184A7}" type="presParOf" srcId="{025FE810-6422-E34B-8F2E-FF96659E291B}" destId="{BFDA3A83-36F2-094D-8F1E-E5D36797C8F4}" srcOrd="0" destOrd="0" presId="urn:microsoft.com/office/officeart/2008/layout/LinedList"/>
    <dgm:cxn modelId="{C4028B3E-85C4-A544-B3E0-B0CB8B1C09F3}" type="presParOf" srcId="{025FE810-6422-E34B-8F2E-FF96659E291B}" destId="{8C574616-F3E4-F84A-8874-07619091206B}" srcOrd="1" destOrd="0" presId="urn:microsoft.com/office/officeart/2008/layout/LinedList"/>
    <dgm:cxn modelId="{E588B37F-5D2B-C24A-B9D3-32BA54DAC8AC}" type="presParOf" srcId="{8C574616-F3E4-F84A-8874-07619091206B}" destId="{B2306591-48DD-9D42-B26E-1F124FC08D0D}" srcOrd="0" destOrd="0" presId="urn:microsoft.com/office/officeart/2008/layout/LinedList"/>
    <dgm:cxn modelId="{37EF5474-6470-834A-8178-184C9D97885D}" type="presParOf" srcId="{8C574616-F3E4-F84A-8874-07619091206B}" destId="{4463F119-CAD9-A148-BCB3-FEC64BBE6100}" srcOrd="1" destOrd="0" presId="urn:microsoft.com/office/officeart/2008/layout/LinedList"/>
    <dgm:cxn modelId="{79F97917-58FD-1240-AD7A-6D3452A3425F}" type="presParOf" srcId="{8C574616-F3E4-F84A-8874-07619091206B}" destId="{4F8EBB7E-50D5-4F47-ADC2-4D4778B0F181}" srcOrd="2" destOrd="0" presId="urn:microsoft.com/office/officeart/2008/layout/LinedList"/>
    <dgm:cxn modelId="{A0AC8314-5015-5444-B57B-96C8250E5662}" type="presParOf" srcId="{025FE810-6422-E34B-8F2E-FF96659E291B}" destId="{D0E02330-7513-E543-96B0-09AA94D7CE23}" srcOrd="2" destOrd="0" presId="urn:microsoft.com/office/officeart/2008/layout/LinedList"/>
    <dgm:cxn modelId="{C0BDDB36-57CC-2A42-8A32-841E4661DCE2}" type="presParOf" srcId="{025FE810-6422-E34B-8F2E-FF96659E291B}" destId="{5A6E5122-F18F-1A49-A75E-18802878259D}" srcOrd="3" destOrd="0" presId="urn:microsoft.com/office/officeart/2008/layout/LinedList"/>
    <dgm:cxn modelId="{E2B21125-12CF-6E4C-ABD0-4B31B9C6857F}" type="presParOf" srcId="{4A1BEBF1-C86B-DF46-80F0-9537A3CAC357}" destId="{7CA09368-A874-3C48-B433-B7044A393585}" srcOrd="12" destOrd="0" presId="urn:microsoft.com/office/officeart/2008/layout/LinedList"/>
    <dgm:cxn modelId="{E5D3E576-3236-E141-BB86-B6A4CE4A1078}" type="presParOf" srcId="{4A1BEBF1-C86B-DF46-80F0-9537A3CAC357}" destId="{9FC5AC2D-5E91-4844-9E1C-CA2046E2484F}" srcOrd="13" destOrd="0" presId="urn:microsoft.com/office/officeart/2008/layout/LinedList"/>
    <dgm:cxn modelId="{86490EC6-FE5E-B34F-AB34-E31B0BAC5441}" type="presParOf" srcId="{9FC5AC2D-5E91-4844-9E1C-CA2046E2484F}" destId="{88AE90BE-6791-6D4A-9D42-D469CCA48E19}" srcOrd="0" destOrd="0" presId="urn:microsoft.com/office/officeart/2008/layout/LinedList"/>
    <dgm:cxn modelId="{5D7884EF-9CAE-4244-B80D-EC172DB3ABE1}" type="presParOf" srcId="{9FC5AC2D-5E91-4844-9E1C-CA2046E2484F}" destId="{202D0740-256D-794A-A972-C07E2833AF95}" srcOrd="1" destOrd="0" presId="urn:microsoft.com/office/officeart/2008/layout/LinedList"/>
    <dgm:cxn modelId="{89446722-BD9E-8E4D-89C1-48A796254C80}" type="presParOf" srcId="{202D0740-256D-794A-A972-C07E2833AF95}" destId="{EB105DF6-7084-3C46-801A-92CE1E9F1EF9}" srcOrd="0" destOrd="0" presId="urn:microsoft.com/office/officeart/2008/layout/LinedList"/>
    <dgm:cxn modelId="{477AC7AA-DF97-074E-A990-EC0BA85788CE}" type="presParOf" srcId="{202D0740-256D-794A-A972-C07E2833AF95}" destId="{ACF4F8B2-5E1A-084B-8B63-4D7D282FCD16}" srcOrd="1" destOrd="0" presId="urn:microsoft.com/office/officeart/2008/layout/LinedList"/>
    <dgm:cxn modelId="{7B0BA34E-4EC2-604C-BA64-9449EFC33FED}" type="presParOf" srcId="{ACF4F8B2-5E1A-084B-8B63-4D7D282FCD16}" destId="{E3833039-CDB3-2C40-A4DB-FA64EF52BB15}" srcOrd="0" destOrd="0" presId="urn:microsoft.com/office/officeart/2008/layout/LinedList"/>
    <dgm:cxn modelId="{52AB179B-5AC1-1C4B-AD9A-1B96665F7F62}" type="presParOf" srcId="{ACF4F8B2-5E1A-084B-8B63-4D7D282FCD16}" destId="{941EE9F6-FD15-8747-ACE8-AA073D0FA614}" srcOrd="1" destOrd="0" presId="urn:microsoft.com/office/officeart/2008/layout/LinedList"/>
    <dgm:cxn modelId="{EC368136-A118-5B4B-A6C4-8F76CC1E20C9}" type="presParOf" srcId="{ACF4F8B2-5E1A-084B-8B63-4D7D282FCD16}" destId="{50C416CA-6AD4-4642-9C39-6F69E89D64D8}" srcOrd="2" destOrd="0" presId="urn:microsoft.com/office/officeart/2008/layout/LinedList"/>
    <dgm:cxn modelId="{D359CDDC-3ACD-3A41-A02B-8B6559CA80FA}" type="presParOf" srcId="{202D0740-256D-794A-A972-C07E2833AF95}" destId="{08F7532A-EA55-9443-BA03-0F27BD356350}" srcOrd="2" destOrd="0" presId="urn:microsoft.com/office/officeart/2008/layout/LinedList"/>
    <dgm:cxn modelId="{CD6CC420-79A2-AE4B-8034-5E599934CA37}" type="presParOf" srcId="{202D0740-256D-794A-A972-C07E2833AF95}" destId="{FAD2B08F-A05C-F64F-A604-8F20AE8DADE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4FDB45-912D-4A86-ADF2-A8A344248F3E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E005C6E-7BDA-44AA-8C64-59874C4E434C}">
      <dgm:prSet/>
      <dgm:spPr/>
      <dgm:t>
        <a:bodyPr/>
        <a:lstStyle/>
        <a:p>
          <a:r>
            <a:rPr lang="en-US" b="1" i="0"/>
            <a:t>Data Ingestion with NiFi:</a:t>
          </a:r>
          <a:r>
            <a:rPr lang="en-US" b="0" i="0"/>
            <a:t> </a:t>
          </a:r>
          <a:endParaRPr lang="en-US"/>
        </a:p>
      </dgm:t>
    </dgm:pt>
    <dgm:pt modelId="{96EF9F7A-98E7-4612-B0CB-39228E0DEBED}" type="parTrans" cxnId="{8F28B0AB-4100-432B-94A2-880D9C437D6E}">
      <dgm:prSet/>
      <dgm:spPr/>
      <dgm:t>
        <a:bodyPr/>
        <a:lstStyle/>
        <a:p>
          <a:endParaRPr lang="en-US"/>
        </a:p>
      </dgm:t>
    </dgm:pt>
    <dgm:pt modelId="{47F7957F-459A-4A80-9D75-6959CAEAC12A}" type="sibTrans" cxnId="{8F28B0AB-4100-432B-94A2-880D9C437D6E}">
      <dgm:prSet/>
      <dgm:spPr/>
      <dgm:t>
        <a:bodyPr/>
        <a:lstStyle/>
        <a:p>
          <a:endParaRPr lang="en-US"/>
        </a:p>
      </dgm:t>
    </dgm:pt>
    <dgm:pt modelId="{BDEE53D3-E0AB-48FB-9257-C7A044D095AF}">
      <dgm:prSet/>
      <dgm:spPr/>
      <dgm:t>
        <a:bodyPr/>
        <a:lstStyle/>
        <a:p>
          <a:r>
            <a:rPr lang="en-US" b="0" i="0" dirty="0"/>
            <a:t>Prioritize reliability; monitor data flows.</a:t>
          </a:r>
          <a:endParaRPr lang="en-US" dirty="0"/>
        </a:p>
      </dgm:t>
    </dgm:pt>
    <dgm:pt modelId="{0921DC0F-7694-423C-8EA6-AB2A7569DEBD}" type="parTrans" cxnId="{D5020992-F788-43D6-8ECD-B1F0877A6A71}">
      <dgm:prSet/>
      <dgm:spPr/>
      <dgm:t>
        <a:bodyPr/>
        <a:lstStyle/>
        <a:p>
          <a:endParaRPr lang="en-US"/>
        </a:p>
      </dgm:t>
    </dgm:pt>
    <dgm:pt modelId="{1ACDF007-181F-436E-B81A-4FBC287B54AB}" type="sibTrans" cxnId="{D5020992-F788-43D6-8ECD-B1F0877A6A71}">
      <dgm:prSet/>
      <dgm:spPr/>
      <dgm:t>
        <a:bodyPr/>
        <a:lstStyle/>
        <a:p>
          <a:endParaRPr lang="en-US"/>
        </a:p>
      </dgm:t>
    </dgm:pt>
    <dgm:pt modelId="{31A143D2-421D-4902-997B-D946BD259115}">
      <dgm:prSet/>
      <dgm:spPr/>
      <dgm:t>
        <a:bodyPr/>
        <a:lstStyle/>
        <a:p>
          <a:r>
            <a:rPr lang="en-US" b="1" i="0"/>
            <a:t>Stream Processing with Kafka:</a:t>
          </a:r>
          <a:r>
            <a:rPr lang="en-US" b="0" i="0"/>
            <a:t> </a:t>
          </a:r>
          <a:endParaRPr lang="en-US"/>
        </a:p>
      </dgm:t>
    </dgm:pt>
    <dgm:pt modelId="{EE08625D-F501-4CB6-893F-581D23795440}" type="parTrans" cxnId="{208ACF16-C560-42E8-A582-DEE33ACAABD0}">
      <dgm:prSet/>
      <dgm:spPr/>
      <dgm:t>
        <a:bodyPr/>
        <a:lstStyle/>
        <a:p>
          <a:endParaRPr lang="en-US"/>
        </a:p>
      </dgm:t>
    </dgm:pt>
    <dgm:pt modelId="{1A300D66-BF3B-4375-85F5-70A8459D0E88}" type="sibTrans" cxnId="{208ACF16-C560-42E8-A582-DEE33ACAABD0}">
      <dgm:prSet/>
      <dgm:spPr/>
      <dgm:t>
        <a:bodyPr/>
        <a:lstStyle/>
        <a:p>
          <a:endParaRPr lang="en-US"/>
        </a:p>
      </dgm:t>
    </dgm:pt>
    <dgm:pt modelId="{CC58AB93-AB5F-45D0-B690-06C44EC51255}">
      <dgm:prSet/>
      <dgm:spPr/>
      <dgm:t>
        <a:bodyPr/>
        <a:lstStyle/>
        <a:p>
          <a:r>
            <a:rPr lang="en-US" b="0" i="0"/>
            <a:t>Prioritize data; ensure healthy operation.</a:t>
          </a:r>
          <a:endParaRPr lang="en-US"/>
        </a:p>
      </dgm:t>
    </dgm:pt>
    <dgm:pt modelId="{4C45FB57-23D8-40F1-8802-17A1DAB1ADC6}" type="parTrans" cxnId="{CAFC10A2-87B7-4B78-9C3E-42DB0E7ED2A5}">
      <dgm:prSet/>
      <dgm:spPr/>
      <dgm:t>
        <a:bodyPr/>
        <a:lstStyle/>
        <a:p>
          <a:endParaRPr lang="en-US"/>
        </a:p>
      </dgm:t>
    </dgm:pt>
    <dgm:pt modelId="{DC4B20D4-CC7A-4C02-9BD9-8F070722F707}" type="sibTrans" cxnId="{CAFC10A2-87B7-4B78-9C3E-42DB0E7ED2A5}">
      <dgm:prSet/>
      <dgm:spPr/>
      <dgm:t>
        <a:bodyPr/>
        <a:lstStyle/>
        <a:p>
          <a:endParaRPr lang="en-US"/>
        </a:p>
      </dgm:t>
    </dgm:pt>
    <dgm:pt modelId="{C1E4ED14-1FA0-4A02-8119-FD6E9AFB6F0E}">
      <dgm:prSet/>
      <dgm:spPr/>
      <dgm:t>
        <a:bodyPr/>
        <a:lstStyle/>
        <a:p>
          <a:r>
            <a:rPr lang="en-US" b="1" i="0"/>
            <a:t>Data Processing with Spark:</a:t>
          </a:r>
          <a:r>
            <a:rPr lang="en-US" b="0" i="0"/>
            <a:t> </a:t>
          </a:r>
          <a:endParaRPr lang="en-US"/>
        </a:p>
      </dgm:t>
    </dgm:pt>
    <dgm:pt modelId="{F1659857-1F45-4C91-BE3D-E82A8F05A555}" type="parTrans" cxnId="{82FAD8FF-3E9A-4144-B51E-06CA7F47E001}">
      <dgm:prSet/>
      <dgm:spPr/>
      <dgm:t>
        <a:bodyPr/>
        <a:lstStyle/>
        <a:p>
          <a:endParaRPr lang="en-US"/>
        </a:p>
      </dgm:t>
    </dgm:pt>
    <dgm:pt modelId="{BAE89001-34F8-4BC9-AF95-8874B28C2262}" type="sibTrans" cxnId="{82FAD8FF-3E9A-4144-B51E-06CA7F47E001}">
      <dgm:prSet/>
      <dgm:spPr/>
      <dgm:t>
        <a:bodyPr/>
        <a:lstStyle/>
        <a:p>
          <a:endParaRPr lang="en-US"/>
        </a:p>
      </dgm:t>
    </dgm:pt>
    <dgm:pt modelId="{5BA0904B-EAB0-4A7D-9B2E-6843E1467F78}">
      <dgm:prSet/>
      <dgm:spPr/>
      <dgm:t>
        <a:bodyPr/>
        <a:lstStyle/>
        <a:p>
          <a:r>
            <a:rPr lang="en-US" b="0" i="0" dirty="0"/>
            <a:t>Manage memory; understand its limits.</a:t>
          </a:r>
          <a:endParaRPr lang="en-US" dirty="0"/>
        </a:p>
      </dgm:t>
    </dgm:pt>
    <dgm:pt modelId="{617EB6F6-ED34-4EE8-8E52-268AF647463A}" type="parTrans" cxnId="{C7095212-89D8-4CA5-AA24-6C4C603312DE}">
      <dgm:prSet/>
      <dgm:spPr/>
      <dgm:t>
        <a:bodyPr/>
        <a:lstStyle/>
        <a:p>
          <a:endParaRPr lang="en-US"/>
        </a:p>
      </dgm:t>
    </dgm:pt>
    <dgm:pt modelId="{133B1645-FD69-4D34-8444-2092496174AD}" type="sibTrans" cxnId="{C7095212-89D8-4CA5-AA24-6C4C603312DE}">
      <dgm:prSet/>
      <dgm:spPr/>
      <dgm:t>
        <a:bodyPr/>
        <a:lstStyle/>
        <a:p>
          <a:endParaRPr lang="en-US"/>
        </a:p>
      </dgm:t>
    </dgm:pt>
    <dgm:pt modelId="{6ED09943-4D78-4489-9941-59E9E1FC5C07}">
      <dgm:prSet/>
      <dgm:spPr/>
      <dgm:t>
        <a:bodyPr/>
        <a:lstStyle/>
        <a:p>
          <a:r>
            <a:rPr lang="en-US" b="1" i="0"/>
            <a:t>Storage with HDFS &amp; HBase:</a:t>
          </a:r>
          <a:r>
            <a:rPr lang="en-US" b="0" i="0"/>
            <a:t> </a:t>
          </a:r>
          <a:endParaRPr lang="en-US"/>
        </a:p>
      </dgm:t>
    </dgm:pt>
    <dgm:pt modelId="{0C5E65CF-470F-48C5-A484-8F5118896622}" type="parTrans" cxnId="{CAC6439F-FF4D-42DB-9E44-B5FB67CCBAC7}">
      <dgm:prSet/>
      <dgm:spPr/>
      <dgm:t>
        <a:bodyPr/>
        <a:lstStyle/>
        <a:p>
          <a:endParaRPr lang="en-US"/>
        </a:p>
      </dgm:t>
    </dgm:pt>
    <dgm:pt modelId="{6641FA47-8DE1-462D-8E6C-2A2FB52704BC}" type="sibTrans" cxnId="{CAC6439F-FF4D-42DB-9E44-B5FB67CCBAC7}">
      <dgm:prSet/>
      <dgm:spPr/>
      <dgm:t>
        <a:bodyPr/>
        <a:lstStyle/>
        <a:p>
          <a:endParaRPr lang="en-US"/>
        </a:p>
      </dgm:t>
    </dgm:pt>
    <dgm:pt modelId="{D3012182-0CDE-4735-A01F-3AF9044ADCC3}">
      <dgm:prSet/>
      <dgm:spPr/>
      <dgm:t>
        <a:bodyPr/>
        <a:lstStyle/>
        <a:p>
          <a:r>
            <a:rPr lang="en-US" b="0" i="0"/>
            <a:t>Prioritize replication; maintain HBase health.</a:t>
          </a:r>
          <a:endParaRPr lang="en-US"/>
        </a:p>
      </dgm:t>
    </dgm:pt>
    <dgm:pt modelId="{8986BA1E-6330-45B5-B461-62AB58E73F7F}" type="parTrans" cxnId="{D25E57D3-8758-413B-9F08-5D2032F6C46A}">
      <dgm:prSet/>
      <dgm:spPr/>
      <dgm:t>
        <a:bodyPr/>
        <a:lstStyle/>
        <a:p>
          <a:endParaRPr lang="en-US"/>
        </a:p>
      </dgm:t>
    </dgm:pt>
    <dgm:pt modelId="{1D9FF85E-90C9-4423-B2A4-398F05999A33}" type="sibTrans" cxnId="{D25E57D3-8758-413B-9F08-5D2032F6C46A}">
      <dgm:prSet/>
      <dgm:spPr/>
      <dgm:t>
        <a:bodyPr/>
        <a:lstStyle/>
        <a:p>
          <a:endParaRPr lang="en-US"/>
        </a:p>
      </dgm:t>
    </dgm:pt>
    <dgm:pt modelId="{8D489707-A0FD-46DC-9F1A-FA275766629D}">
      <dgm:prSet/>
      <dgm:spPr/>
      <dgm:t>
        <a:bodyPr/>
        <a:lstStyle/>
        <a:p>
          <a:r>
            <a:rPr lang="en-US" b="1" i="0"/>
            <a:t>Querying with Hive:</a:t>
          </a:r>
          <a:r>
            <a:rPr lang="en-US" b="0" i="0"/>
            <a:t> </a:t>
          </a:r>
          <a:endParaRPr lang="en-US"/>
        </a:p>
      </dgm:t>
    </dgm:pt>
    <dgm:pt modelId="{6748759C-A6B3-4CFA-9EAE-E9B59AF5F6A8}" type="parTrans" cxnId="{FA3378D2-226D-4780-87BB-0F1C9D2D6998}">
      <dgm:prSet/>
      <dgm:spPr/>
      <dgm:t>
        <a:bodyPr/>
        <a:lstStyle/>
        <a:p>
          <a:endParaRPr lang="en-US"/>
        </a:p>
      </dgm:t>
    </dgm:pt>
    <dgm:pt modelId="{9AB42DE5-0FE9-4265-97FF-B3F8E5633B97}" type="sibTrans" cxnId="{FA3378D2-226D-4780-87BB-0F1C9D2D6998}">
      <dgm:prSet/>
      <dgm:spPr/>
      <dgm:t>
        <a:bodyPr/>
        <a:lstStyle/>
        <a:p>
          <a:endParaRPr lang="en-US"/>
        </a:p>
      </dgm:t>
    </dgm:pt>
    <dgm:pt modelId="{A34E3F98-F118-4C73-A6CC-FB7E0862AC47}">
      <dgm:prSet/>
      <dgm:spPr/>
      <dgm:t>
        <a:bodyPr/>
        <a:lstStyle/>
        <a:p>
          <a:r>
            <a:rPr lang="en-US" b="0" i="0"/>
            <a:t>Optimize with partitioning; use suitable formats.</a:t>
          </a:r>
          <a:endParaRPr lang="en-US"/>
        </a:p>
      </dgm:t>
    </dgm:pt>
    <dgm:pt modelId="{8D92B804-3D2A-4DBE-9FBF-1951EE8A7753}" type="parTrans" cxnId="{B452D986-CBF0-49B2-B39F-04AEC58016F9}">
      <dgm:prSet/>
      <dgm:spPr/>
      <dgm:t>
        <a:bodyPr/>
        <a:lstStyle/>
        <a:p>
          <a:endParaRPr lang="en-US"/>
        </a:p>
      </dgm:t>
    </dgm:pt>
    <dgm:pt modelId="{CB17BBDD-E54E-4D1C-9464-52D71317044C}" type="sibTrans" cxnId="{B452D986-CBF0-49B2-B39F-04AEC58016F9}">
      <dgm:prSet/>
      <dgm:spPr/>
      <dgm:t>
        <a:bodyPr/>
        <a:lstStyle/>
        <a:p>
          <a:endParaRPr lang="en-US"/>
        </a:p>
      </dgm:t>
    </dgm:pt>
    <dgm:pt modelId="{43C15BE4-5E86-48F9-9BFA-91324A23390F}">
      <dgm:prSet/>
      <dgm:spPr/>
      <dgm:t>
        <a:bodyPr/>
        <a:lstStyle/>
        <a:p>
          <a:r>
            <a:rPr lang="en-US" b="1" i="0"/>
            <a:t>Search with Solr:</a:t>
          </a:r>
          <a:r>
            <a:rPr lang="en-US" b="0" i="0"/>
            <a:t> </a:t>
          </a:r>
          <a:endParaRPr lang="en-US"/>
        </a:p>
      </dgm:t>
    </dgm:pt>
    <dgm:pt modelId="{E268A13A-6573-496C-A364-76E301D2DA7D}" type="parTrans" cxnId="{761076B1-D8F8-43DD-94F4-AF5F5F70BA93}">
      <dgm:prSet/>
      <dgm:spPr/>
      <dgm:t>
        <a:bodyPr/>
        <a:lstStyle/>
        <a:p>
          <a:endParaRPr lang="en-US"/>
        </a:p>
      </dgm:t>
    </dgm:pt>
    <dgm:pt modelId="{2B068F0E-FB51-4636-9868-AB878163ECCB}" type="sibTrans" cxnId="{761076B1-D8F8-43DD-94F4-AF5F5F70BA93}">
      <dgm:prSet/>
      <dgm:spPr/>
      <dgm:t>
        <a:bodyPr/>
        <a:lstStyle/>
        <a:p>
          <a:endParaRPr lang="en-US"/>
        </a:p>
      </dgm:t>
    </dgm:pt>
    <dgm:pt modelId="{E56F0BBB-73D1-45E4-A045-A83AFC2106C4}">
      <dgm:prSet/>
      <dgm:spPr/>
      <dgm:t>
        <a:bodyPr/>
        <a:lstStyle/>
        <a:p>
          <a:r>
            <a:rPr lang="en-US" b="0" i="0"/>
            <a:t>Regularly index; be updated on schema changes.</a:t>
          </a:r>
          <a:endParaRPr lang="en-US"/>
        </a:p>
      </dgm:t>
    </dgm:pt>
    <dgm:pt modelId="{DB68DC14-1639-4254-AAD7-C56FAE6E6A92}" type="parTrans" cxnId="{A15AA72F-0730-4815-B14C-E9547B2FF68E}">
      <dgm:prSet/>
      <dgm:spPr/>
      <dgm:t>
        <a:bodyPr/>
        <a:lstStyle/>
        <a:p>
          <a:endParaRPr lang="en-US"/>
        </a:p>
      </dgm:t>
    </dgm:pt>
    <dgm:pt modelId="{36753C54-032C-4DB9-BEC1-524648DBCD8C}" type="sibTrans" cxnId="{A15AA72F-0730-4815-B14C-E9547B2FF68E}">
      <dgm:prSet/>
      <dgm:spPr/>
      <dgm:t>
        <a:bodyPr/>
        <a:lstStyle/>
        <a:p>
          <a:endParaRPr lang="en-US"/>
        </a:p>
      </dgm:t>
    </dgm:pt>
    <dgm:pt modelId="{35786A4D-3523-4E1F-85A1-7BBD11F230AF}">
      <dgm:prSet/>
      <dgm:spPr/>
      <dgm:t>
        <a:bodyPr/>
        <a:lstStyle/>
        <a:p>
          <a:r>
            <a:rPr lang="en-US" b="1" i="0"/>
            <a:t>Integration:</a:t>
          </a:r>
          <a:r>
            <a:rPr lang="en-US" b="0" i="0"/>
            <a:t> </a:t>
          </a:r>
          <a:endParaRPr lang="en-US"/>
        </a:p>
      </dgm:t>
    </dgm:pt>
    <dgm:pt modelId="{5E51252D-453F-497C-95CC-1EA472A11DC9}" type="parTrans" cxnId="{FC74ABA4-9BFF-4EC2-A150-B607658F517A}">
      <dgm:prSet/>
      <dgm:spPr/>
      <dgm:t>
        <a:bodyPr/>
        <a:lstStyle/>
        <a:p>
          <a:endParaRPr lang="en-US"/>
        </a:p>
      </dgm:t>
    </dgm:pt>
    <dgm:pt modelId="{3FE26826-5F02-40C8-A58B-D54070E1D17A}" type="sibTrans" cxnId="{FC74ABA4-9BFF-4EC2-A150-B607658F517A}">
      <dgm:prSet/>
      <dgm:spPr/>
      <dgm:t>
        <a:bodyPr/>
        <a:lstStyle/>
        <a:p>
          <a:endParaRPr lang="en-US"/>
        </a:p>
      </dgm:t>
    </dgm:pt>
    <dgm:pt modelId="{8903E735-5C7C-4847-88C9-3BEC63AEFC9E}">
      <dgm:prSet/>
      <dgm:spPr/>
      <dgm:t>
        <a:bodyPr/>
        <a:lstStyle/>
        <a:p>
          <a:r>
            <a:rPr lang="en-US" b="0" i="0"/>
            <a:t>Monitor component operations especially after system updates.</a:t>
          </a:r>
          <a:endParaRPr lang="en-US"/>
        </a:p>
      </dgm:t>
    </dgm:pt>
    <dgm:pt modelId="{D2D979A0-8068-41A3-9450-B2AC165DC8A2}" type="parTrans" cxnId="{D9988917-70AE-4BD7-AC15-19D35DE609D4}">
      <dgm:prSet/>
      <dgm:spPr/>
      <dgm:t>
        <a:bodyPr/>
        <a:lstStyle/>
        <a:p>
          <a:endParaRPr lang="en-US"/>
        </a:p>
      </dgm:t>
    </dgm:pt>
    <dgm:pt modelId="{0A181E97-0F92-4A47-82B5-A45E45FA5C28}" type="sibTrans" cxnId="{D9988917-70AE-4BD7-AC15-19D35DE609D4}">
      <dgm:prSet/>
      <dgm:spPr/>
      <dgm:t>
        <a:bodyPr/>
        <a:lstStyle/>
        <a:p>
          <a:endParaRPr lang="en-US"/>
        </a:p>
      </dgm:t>
    </dgm:pt>
    <dgm:pt modelId="{4E45CA6D-65B6-D745-97CB-C6A8E509F77E}" type="pres">
      <dgm:prSet presAssocID="{094FDB45-912D-4A86-ADF2-A8A344248F3E}" presName="Name0" presStyleCnt="0">
        <dgm:presLayoutVars>
          <dgm:dir/>
          <dgm:animLvl val="lvl"/>
          <dgm:resizeHandles val="exact"/>
        </dgm:presLayoutVars>
      </dgm:prSet>
      <dgm:spPr/>
    </dgm:pt>
    <dgm:pt modelId="{30B25005-E2FA-0842-B430-989D32D60CFB}" type="pres">
      <dgm:prSet presAssocID="{9E005C6E-7BDA-44AA-8C64-59874C4E434C}" presName="linNode" presStyleCnt="0"/>
      <dgm:spPr/>
    </dgm:pt>
    <dgm:pt modelId="{962C397C-33B9-264D-B5A5-2A0BB552088C}" type="pres">
      <dgm:prSet presAssocID="{9E005C6E-7BDA-44AA-8C64-59874C4E434C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EF62E593-DBE5-5241-B47E-45136B6F9598}" type="pres">
      <dgm:prSet presAssocID="{9E005C6E-7BDA-44AA-8C64-59874C4E434C}" presName="descendantText" presStyleLbl="alignAccFollowNode1" presStyleIdx="0" presStyleCnt="7">
        <dgm:presLayoutVars>
          <dgm:bulletEnabled val="1"/>
        </dgm:presLayoutVars>
      </dgm:prSet>
      <dgm:spPr/>
    </dgm:pt>
    <dgm:pt modelId="{A94BF162-CBB8-044B-B5F0-A981013662D2}" type="pres">
      <dgm:prSet presAssocID="{47F7957F-459A-4A80-9D75-6959CAEAC12A}" presName="sp" presStyleCnt="0"/>
      <dgm:spPr/>
    </dgm:pt>
    <dgm:pt modelId="{737C8962-03AC-7D41-861E-9C5209C398B9}" type="pres">
      <dgm:prSet presAssocID="{31A143D2-421D-4902-997B-D946BD259115}" presName="linNode" presStyleCnt="0"/>
      <dgm:spPr/>
    </dgm:pt>
    <dgm:pt modelId="{23005228-4FD5-584B-969B-D59E6EBF9094}" type="pres">
      <dgm:prSet presAssocID="{31A143D2-421D-4902-997B-D946BD25911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FA8FC53-E2B1-524D-BA13-8F1C9CC86DB8}" type="pres">
      <dgm:prSet presAssocID="{31A143D2-421D-4902-997B-D946BD259115}" presName="descendantText" presStyleLbl="alignAccFollowNode1" presStyleIdx="1" presStyleCnt="7">
        <dgm:presLayoutVars>
          <dgm:bulletEnabled val="1"/>
        </dgm:presLayoutVars>
      </dgm:prSet>
      <dgm:spPr/>
    </dgm:pt>
    <dgm:pt modelId="{9F5B810D-A38A-6749-BD59-D8C075050C24}" type="pres">
      <dgm:prSet presAssocID="{1A300D66-BF3B-4375-85F5-70A8459D0E88}" presName="sp" presStyleCnt="0"/>
      <dgm:spPr/>
    </dgm:pt>
    <dgm:pt modelId="{85923430-810A-EC42-B6CD-B87E6AE8C1EA}" type="pres">
      <dgm:prSet presAssocID="{C1E4ED14-1FA0-4A02-8119-FD6E9AFB6F0E}" presName="linNode" presStyleCnt="0"/>
      <dgm:spPr/>
    </dgm:pt>
    <dgm:pt modelId="{6118FB0A-448E-EB44-BFC4-08B8320BEC5C}" type="pres">
      <dgm:prSet presAssocID="{C1E4ED14-1FA0-4A02-8119-FD6E9AFB6F0E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A907CDA-0900-9E48-AB72-6D36C9CC6946}" type="pres">
      <dgm:prSet presAssocID="{C1E4ED14-1FA0-4A02-8119-FD6E9AFB6F0E}" presName="descendantText" presStyleLbl="alignAccFollowNode1" presStyleIdx="2" presStyleCnt="7">
        <dgm:presLayoutVars>
          <dgm:bulletEnabled val="1"/>
        </dgm:presLayoutVars>
      </dgm:prSet>
      <dgm:spPr/>
    </dgm:pt>
    <dgm:pt modelId="{814C2BAB-B8BF-F14C-8E79-3C892FA39760}" type="pres">
      <dgm:prSet presAssocID="{BAE89001-34F8-4BC9-AF95-8874B28C2262}" presName="sp" presStyleCnt="0"/>
      <dgm:spPr/>
    </dgm:pt>
    <dgm:pt modelId="{792348CF-98C0-7D41-89E2-3BEA5F65A9C1}" type="pres">
      <dgm:prSet presAssocID="{6ED09943-4D78-4489-9941-59E9E1FC5C07}" presName="linNode" presStyleCnt="0"/>
      <dgm:spPr/>
    </dgm:pt>
    <dgm:pt modelId="{E008FBA8-6CAA-474E-A5E0-05E4301DBCC7}" type="pres">
      <dgm:prSet presAssocID="{6ED09943-4D78-4489-9941-59E9E1FC5C0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589B5D03-3323-0241-A411-FA3513F7553F}" type="pres">
      <dgm:prSet presAssocID="{6ED09943-4D78-4489-9941-59E9E1FC5C07}" presName="descendantText" presStyleLbl="alignAccFollowNode1" presStyleIdx="3" presStyleCnt="7">
        <dgm:presLayoutVars>
          <dgm:bulletEnabled val="1"/>
        </dgm:presLayoutVars>
      </dgm:prSet>
      <dgm:spPr/>
    </dgm:pt>
    <dgm:pt modelId="{ACF22FD9-30F9-0745-A275-4A2448B09B8C}" type="pres">
      <dgm:prSet presAssocID="{6641FA47-8DE1-462D-8E6C-2A2FB52704BC}" presName="sp" presStyleCnt="0"/>
      <dgm:spPr/>
    </dgm:pt>
    <dgm:pt modelId="{C540767B-FDE2-8D4A-9AA6-B079F3FA601B}" type="pres">
      <dgm:prSet presAssocID="{8D489707-A0FD-46DC-9F1A-FA275766629D}" presName="linNode" presStyleCnt="0"/>
      <dgm:spPr/>
    </dgm:pt>
    <dgm:pt modelId="{3FEC8985-C1EE-6A46-8661-89174D0A4E17}" type="pres">
      <dgm:prSet presAssocID="{8D489707-A0FD-46DC-9F1A-FA275766629D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EDC980C-4AB0-804A-9F3C-D1FD721EAE8E}" type="pres">
      <dgm:prSet presAssocID="{8D489707-A0FD-46DC-9F1A-FA275766629D}" presName="descendantText" presStyleLbl="alignAccFollowNode1" presStyleIdx="4" presStyleCnt="7">
        <dgm:presLayoutVars>
          <dgm:bulletEnabled val="1"/>
        </dgm:presLayoutVars>
      </dgm:prSet>
      <dgm:spPr/>
    </dgm:pt>
    <dgm:pt modelId="{818BAC59-E790-C145-902C-C539CCB36012}" type="pres">
      <dgm:prSet presAssocID="{9AB42DE5-0FE9-4265-97FF-B3F8E5633B97}" presName="sp" presStyleCnt="0"/>
      <dgm:spPr/>
    </dgm:pt>
    <dgm:pt modelId="{CEA74D43-52D3-FD4D-9E6B-147FA5F953DB}" type="pres">
      <dgm:prSet presAssocID="{43C15BE4-5E86-48F9-9BFA-91324A23390F}" presName="linNode" presStyleCnt="0"/>
      <dgm:spPr/>
    </dgm:pt>
    <dgm:pt modelId="{8B5DBBBC-5C5D-1444-9776-05B6910BFCB4}" type="pres">
      <dgm:prSet presAssocID="{43C15BE4-5E86-48F9-9BFA-91324A23390F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5A4CB95-67B6-AE46-90EA-F20B931696EA}" type="pres">
      <dgm:prSet presAssocID="{43C15BE4-5E86-48F9-9BFA-91324A23390F}" presName="descendantText" presStyleLbl="alignAccFollowNode1" presStyleIdx="5" presStyleCnt="7">
        <dgm:presLayoutVars>
          <dgm:bulletEnabled val="1"/>
        </dgm:presLayoutVars>
      </dgm:prSet>
      <dgm:spPr/>
    </dgm:pt>
    <dgm:pt modelId="{CF271D59-6243-A14E-8C58-51D5708857F4}" type="pres">
      <dgm:prSet presAssocID="{2B068F0E-FB51-4636-9868-AB878163ECCB}" presName="sp" presStyleCnt="0"/>
      <dgm:spPr/>
    </dgm:pt>
    <dgm:pt modelId="{4A9E03A9-6255-4840-9D33-BB938EF4422A}" type="pres">
      <dgm:prSet presAssocID="{35786A4D-3523-4E1F-85A1-7BBD11F230AF}" presName="linNode" presStyleCnt="0"/>
      <dgm:spPr/>
    </dgm:pt>
    <dgm:pt modelId="{F7B1BE0A-215E-1648-BAC2-BE375648E61B}" type="pres">
      <dgm:prSet presAssocID="{35786A4D-3523-4E1F-85A1-7BBD11F230AF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C2674D83-F4DB-004B-83E7-E00D443E2A2A}" type="pres">
      <dgm:prSet presAssocID="{35786A4D-3523-4E1F-85A1-7BBD11F230AF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C7095212-89D8-4CA5-AA24-6C4C603312DE}" srcId="{C1E4ED14-1FA0-4A02-8119-FD6E9AFB6F0E}" destId="{5BA0904B-EAB0-4A7D-9B2E-6843E1467F78}" srcOrd="0" destOrd="0" parTransId="{617EB6F6-ED34-4EE8-8E52-268AF647463A}" sibTransId="{133B1645-FD69-4D34-8444-2092496174AD}"/>
    <dgm:cxn modelId="{208ACF16-C560-42E8-A582-DEE33ACAABD0}" srcId="{094FDB45-912D-4A86-ADF2-A8A344248F3E}" destId="{31A143D2-421D-4902-997B-D946BD259115}" srcOrd="1" destOrd="0" parTransId="{EE08625D-F501-4CB6-893F-581D23795440}" sibTransId="{1A300D66-BF3B-4375-85F5-70A8459D0E88}"/>
    <dgm:cxn modelId="{72E7E616-FC99-CC4D-9F53-E7F9BE429BD2}" type="presOf" srcId="{35786A4D-3523-4E1F-85A1-7BBD11F230AF}" destId="{F7B1BE0A-215E-1648-BAC2-BE375648E61B}" srcOrd="0" destOrd="0" presId="urn:microsoft.com/office/officeart/2005/8/layout/vList5"/>
    <dgm:cxn modelId="{D9988917-70AE-4BD7-AC15-19D35DE609D4}" srcId="{35786A4D-3523-4E1F-85A1-7BBD11F230AF}" destId="{8903E735-5C7C-4847-88C9-3BEC63AEFC9E}" srcOrd="0" destOrd="0" parTransId="{D2D979A0-8068-41A3-9450-B2AC165DC8A2}" sibTransId="{0A181E97-0F92-4A47-82B5-A45E45FA5C28}"/>
    <dgm:cxn modelId="{4F5D1F1C-A142-1242-8FD3-417D4FC6E7CF}" type="presOf" srcId="{E56F0BBB-73D1-45E4-A045-A83AFC2106C4}" destId="{35A4CB95-67B6-AE46-90EA-F20B931696EA}" srcOrd="0" destOrd="0" presId="urn:microsoft.com/office/officeart/2005/8/layout/vList5"/>
    <dgm:cxn modelId="{455E571E-EE87-DD46-83CB-D1CE141E0698}" type="presOf" srcId="{A34E3F98-F118-4C73-A6CC-FB7E0862AC47}" destId="{9EDC980C-4AB0-804A-9F3C-D1FD721EAE8E}" srcOrd="0" destOrd="0" presId="urn:microsoft.com/office/officeart/2005/8/layout/vList5"/>
    <dgm:cxn modelId="{A15AA72F-0730-4815-B14C-E9547B2FF68E}" srcId="{43C15BE4-5E86-48F9-9BFA-91324A23390F}" destId="{E56F0BBB-73D1-45E4-A045-A83AFC2106C4}" srcOrd="0" destOrd="0" parTransId="{DB68DC14-1639-4254-AAD7-C56FAE6E6A92}" sibTransId="{36753C54-032C-4DB9-BEC1-524648DBCD8C}"/>
    <dgm:cxn modelId="{55107338-409E-2C4E-80EA-55A67B384E15}" type="presOf" srcId="{D3012182-0CDE-4735-A01F-3AF9044ADCC3}" destId="{589B5D03-3323-0241-A411-FA3513F7553F}" srcOrd="0" destOrd="0" presId="urn:microsoft.com/office/officeart/2005/8/layout/vList5"/>
    <dgm:cxn modelId="{C96D843A-1B21-1640-A952-3DE91462D134}" type="presOf" srcId="{C1E4ED14-1FA0-4A02-8119-FD6E9AFB6F0E}" destId="{6118FB0A-448E-EB44-BFC4-08B8320BEC5C}" srcOrd="0" destOrd="0" presId="urn:microsoft.com/office/officeart/2005/8/layout/vList5"/>
    <dgm:cxn modelId="{CEFE8A46-F926-AF42-A126-667BEA5A6003}" type="presOf" srcId="{43C15BE4-5E86-48F9-9BFA-91324A23390F}" destId="{8B5DBBBC-5C5D-1444-9776-05B6910BFCB4}" srcOrd="0" destOrd="0" presId="urn:microsoft.com/office/officeart/2005/8/layout/vList5"/>
    <dgm:cxn modelId="{210C4D68-F8FB-FC45-85AE-B40BF01F3C74}" type="presOf" srcId="{BDEE53D3-E0AB-48FB-9257-C7A044D095AF}" destId="{EF62E593-DBE5-5241-B47E-45136B6F9598}" srcOrd="0" destOrd="0" presId="urn:microsoft.com/office/officeart/2005/8/layout/vList5"/>
    <dgm:cxn modelId="{5DD2A86A-38CB-4F40-BCCE-16A7432B7447}" type="presOf" srcId="{6ED09943-4D78-4489-9941-59E9E1FC5C07}" destId="{E008FBA8-6CAA-474E-A5E0-05E4301DBCC7}" srcOrd="0" destOrd="0" presId="urn:microsoft.com/office/officeart/2005/8/layout/vList5"/>
    <dgm:cxn modelId="{B452D986-CBF0-49B2-B39F-04AEC58016F9}" srcId="{8D489707-A0FD-46DC-9F1A-FA275766629D}" destId="{A34E3F98-F118-4C73-A6CC-FB7E0862AC47}" srcOrd="0" destOrd="0" parTransId="{8D92B804-3D2A-4DBE-9FBF-1951EE8A7753}" sibTransId="{CB17BBDD-E54E-4D1C-9464-52D71317044C}"/>
    <dgm:cxn modelId="{1121C389-222E-F549-A6EE-0D144764890F}" type="presOf" srcId="{094FDB45-912D-4A86-ADF2-A8A344248F3E}" destId="{4E45CA6D-65B6-D745-97CB-C6A8E509F77E}" srcOrd="0" destOrd="0" presId="urn:microsoft.com/office/officeart/2005/8/layout/vList5"/>
    <dgm:cxn modelId="{D5020992-F788-43D6-8ECD-B1F0877A6A71}" srcId="{9E005C6E-7BDA-44AA-8C64-59874C4E434C}" destId="{BDEE53D3-E0AB-48FB-9257-C7A044D095AF}" srcOrd="0" destOrd="0" parTransId="{0921DC0F-7694-423C-8EA6-AB2A7569DEBD}" sibTransId="{1ACDF007-181F-436E-B81A-4FBC287B54AB}"/>
    <dgm:cxn modelId="{7C7E849B-D974-6246-A2DB-8ECC2BC8B591}" type="presOf" srcId="{9E005C6E-7BDA-44AA-8C64-59874C4E434C}" destId="{962C397C-33B9-264D-B5A5-2A0BB552088C}" srcOrd="0" destOrd="0" presId="urn:microsoft.com/office/officeart/2005/8/layout/vList5"/>
    <dgm:cxn modelId="{6DCF9E9C-0481-5542-BC16-48FB80FE4991}" type="presOf" srcId="{8D489707-A0FD-46DC-9F1A-FA275766629D}" destId="{3FEC8985-C1EE-6A46-8661-89174D0A4E17}" srcOrd="0" destOrd="0" presId="urn:microsoft.com/office/officeart/2005/8/layout/vList5"/>
    <dgm:cxn modelId="{CAC6439F-FF4D-42DB-9E44-B5FB67CCBAC7}" srcId="{094FDB45-912D-4A86-ADF2-A8A344248F3E}" destId="{6ED09943-4D78-4489-9941-59E9E1FC5C07}" srcOrd="3" destOrd="0" parTransId="{0C5E65CF-470F-48C5-A484-8F5118896622}" sibTransId="{6641FA47-8DE1-462D-8E6C-2A2FB52704BC}"/>
    <dgm:cxn modelId="{CAFC10A2-87B7-4B78-9C3E-42DB0E7ED2A5}" srcId="{31A143D2-421D-4902-997B-D946BD259115}" destId="{CC58AB93-AB5F-45D0-B690-06C44EC51255}" srcOrd="0" destOrd="0" parTransId="{4C45FB57-23D8-40F1-8802-17A1DAB1ADC6}" sibTransId="{DC4B20D4-CC7A-4C02-9BD9-8F070722F707}"/>
    <dgm:cxn modelId="{FC74ABA4-9BFF-4EC2-A150-B607658F517A}" srcId="{094FDB45-912D-4A86-ADF2-A8A344248F3E}" destId="{35786A4D-3523-4E1F-85A1-7BBD11F230AF}" srcOrd="6" destOrd="0" parTransId="{5E51252D-453F-497C-95CC-1EA472A11DC9}" sibTransId="{3FE26826-5F02-40C8-A58B-D54070E1D17A}"/>
    <dgm:cxn modelId="{8F28B0AB-4100-432B-94A2-880D9C437D6E}" srcId="{094FDB45-912D-4A86-ADF2-A8A344248F3E}" destId="{9E005C6E-7BDA-44AA-8C64-59874C4E434C}" srcOrd="0" destOrd="0" parTransId="{96EF9F7A-98E7-4612-B0CB-39228E0DEBED}" sibTransId="{47F7957F-459A-4A80-9D75-6959CAEAC12A}"/>
    <dgm:cxn modelId="{761076B1-D8F8-43DD-94F4-AF5F5F70BA93}" srcId="{094FDB45-912D-4A86-ADF2-A8A344248F3E}" destId="{43C15BE4-5E86-48F9-9BFA-91324A23390F}" srcOrd="5" destOrd="0" parTransId="{E268A13A-6573-496C-A364-76E301D2DA7D}" sibTransId="{2B068F0E-FB51-4636-9868-AB878163ECCB}"/>
    <dgm:cxn modelId="{DC844DCA-32CC-2547-8C0C-75A301496343}" type="presOf" srcId="{8903E735-5C7C-4847-88C9-3BEC63AEFC9E}" destId="{C2674D83-F4DB-004B-83E7-E00D443E2A2A}" srcOrd="0" destOrd="0" presId="urn:microsoft.com/office/officeart/2005/8/layout/vList5"/>
    <dgm:cxn modelId="{FA3378D2-226D-4780-87BB-0F1C9D2D6998}" srcId="{094FDB45-912D-4A86-ADF2-A8A344248F3E}" destId="{8D489707-A0FD-46DC-9F1A-FA275766629D}" srcOrd="4" destOrd="0" parTransId="{6748759C-A6B3-4CFA-9EAE-E9B59AF5F6A8}" sibTransId="{9AB42DE5-0FE9-4265-97FF-B3F8E5633B97}"/>
    <dgm:cxn modelId="{D25E57D3-8758-413B-9F08-5D2032F6C46A}" srcId="{6ED09943-4D78-4489-9941-59E9E1FC5C07}" destId="{D3012182-0CDE-4735-A01F-3AF9044ADCC3}" srcOrd="0" destOrd="0" parTransId="{8986BA1E-6330-45B5-B461-62AB58E73F7F}" sibTransId="{1D9FF85E-90C9-4423-B2A4-398F05999A33}"/>
    <dgm:cxn modelId="{99825BEA-46D8-9942-8EEF-68D41E1D2EE8}" type="presOf" srcId="{31A143D2-421D-4902-997B-D946BD259115}" destId="{23005228-4FD5-584B-969B-D59E6EBF9094}" srcOrd="0" destOrd="0" presId="urn:microsoft.com/office/officeart/2005/8/layout/vList5"/>
    <dgm:cxn modelId="{780B69EC-91C7-8648-B4E1-3A4D901EDBF1}" type="presOf" srcId="{CC58AB93-AB5F-45D0-B690-06C44EC51255}" destId="{FFA8FC53-E2B1-524D-BA13-8F1C9CC86DB8}" srcOrd="0" destOrd="0" presId="urn:microsoft.com/office/officeart/2005/8/layout/vList5"/>
    <dgm:cxn modelId="{338CEBEF-A4A2-9449-A0CB-0A9DA2148B40}" type="presOf" srcId="{5BA0904B-EAB0-4A7D-9B2E-6843E1467F78}" destId="{8A907CDA-0900-9E48-AB72-6D36C9CC6946}" srcOrd="0" destOrd="0" presId="urn:microsoft.com/office/officeart/2005/8/layout/vList5"/>
    <dgm:cxn modelId="{82FAD8FF-3E9A-4144-B51E-06CA7F47E001}" srcId="{094FDB45-912D-4A86-ADF2-A8A344248F3E}" destId="{C1E4ED14-1FA0-4A02-8119-FD6E9AFB6F0E}" srcOrd="2" destOrd="0" parTransId="{F1659857-1F45-4C91-BE3D-E82A8F05A555}" sibTransId="{BAE89001-34F8-4BC9-AF95-8874B28C2262}"/>
    <dgm:cxn modelId="{3027696A-E3E5-434B-93F0-F799DAADE479}" type="presParOf" srcId="{4E45CA6D-65B6-D745-97CB-C6A8E509F77E}" destId="{30B25005-E2FA-0842-B430-989D32D60CFB}" srcOrd="0" destOrd="0" presId="urn:microsoft.com/office/officeart/2005/8/layout/vList5"/>
    <dgm:cxn modelId="{F22D6AB8-AC83-F04F-803F-AEDCC926420C}" type="presParOf" srcId="{30B25005-E2FA-0842-B430-989D32D60CFB}" destId="{962C397C-33B9-264D-B5A5-2A0BB552088C}" srcOrd="0" destOrd="0" presId="urn:microsoft.com/office/officeart/2005/8/layout/vList5"/>
    <dgm:cxn modelId="{CD846B9B-7CDD-E648-93C9-BA8AF9F7A810}" type="presParOf" srcId="{30B25005-E2FA-0842-B430-989D32D60CFB}" destId="{EF62E593-DBE5-5241-B47E-45136B6F9598}" srcOrd="1" destOrd="0" presId="urn:microsoft.com/office/officeart/2005/8/layout/vList5"/>
    <dgm:cxn modelId="{A4132754-4F47-B948-81CC-6BE3E0D96829}" type="presParOf" srcId="{4E45CA6D-65B6-D745-97CB-C6A8E509F77E}" destId="{A94BF162-CBB8-044B-B5F0-A981013662D2}" srcOrd="1" destOrd="0" presId="urn:microsoft.com/office/officeart/2005/8/layout/vList5"/>
    <dgm:cxn modelId="{50C4918A-14D1-AB4D-93B5-5DE0F7594053}" type="presParOf" srcId="{4E45CA6D-65B6-D745-97CB-C6A8E509F77E}" destId="{737C8962-03AC-7D41-861E-9C5209C398B9}" srcOrd="2" destOrd="0" presId="urn:microsoft.com/office/officeart/2005/8/layout/vList5"/>
    <dgm:cxn modelId="{41D7BD33-7709-514C-98A4-784CCB028945}" type="presParOf" srcId="{737C8962-03AC-7D41-861E-9C5209C398B9}" destId="{23005228-4FD5-584B-969B-D59E6EBF9094}" srcOrd="0" destOrd="0" presId="urn:microsoft.com/office/officeart/2005/8/layout/vList5"/>
    <dgm:cxn modelId="{0D39F580-EAA6-6C4D-B75E-0DA438BEC024}" type="presParOf" srcId="{737C8962-03AC-7D41-861E-9C5209C398B9}" destId="{FFA8FC53-E2B1-524D-BA13-8F1C9CC86DB8}" srcOrd="1" destOrd="0" presId="urn:microsoft.com/office/officeart/2005/8/layout/vList5"/>
    <dgm:cxn modelId="{B290603D-4E21-124C-9CD0-568155916124}" type="presParOf" srcId="{4E45CA6D-65B6-D745-97CB-C6A8E509F77E}" destId="{9F5B810D-A38A-6749-BD59-D8C075050C24}" srcOrd="3" destOrd="0" presId="urn:microsoft.com/office/officeart/2005/8/layout/vList5"/>
    <dgm:cxn modelId="{EDA69B28-6929-AD40-8AA4-A5AA2BFC53F2}" type="presParOf" srcId="{4E45CA6D-65B6-D745-97CB-C6A8E509F77E}" destId="{85923430-810A-EC42-B6CD-B87E6AE8C1EA}" srcOrd="4" destOrd="0" presId="urn:microsoft.com/office/officeart/2005/8/layout/vList5"/>
    <dgm:cxn modelId="{D917745E-7277-7B4F-B1FA-32E1434442BD}" type="presParOf" srcId="{85923430-810A-EC42-B6CD-B87E6AE8C1EA}" destId="{6118FB0A-448E-EB44-BFC4-08B8320BEC5C}" srcOrd="0" destOrd="0" presId="urn:microsoft.com/office/officeart/2005/8/layout/vList5"/>
    <dgm:cxn modelId="{E2DB1463-0338-ED47-8056-74F6F1FBB75C}" type="presParOf" srcId="{85923430-810A-EC42-B6CD-B87E6AE8C1EA}" destId="{8A907CDA-0900-9E48-AB72-6D36C9CC6946}" srcOrd="1" destOrd="0" presId="urn:microsoft.com/office/officeart/2005/8/layout/vList5"/>
    <dgm:cxn modelId="{71D806AC-99B4-1A47-9880-42FC82645A5E}" type="presParOf" srcId="{4E45CA6D-65B6-D745-97CB-C6A8E509F77E}" destId="{814C2BAB-B8BF-F14C-8E79-3C892FA39760}" srcOrd="5" destOrd="0" presId="urn:microsoft.com/office/officeart/2005/8/layout/vList5"/>
    <dgm:cxn modelId="{B660A18A-1ECC-534C-AF42-F845DF0ED054}" type="presParOf" srcId="{4E45CA6D-65B6-D745-97CB-C6A8E509F77E}" destId="{792348CF-98C0-7D41-89E2-3BEA5F65A9C1}" srcOrd="6" destOrd="0" presId="urn:microsoft.com/office/officeart/2005/8/layout/vList5"/>
    <dgm:cxn modelId="{E6C1C954-9741-BF41-BDB7-70EA8539519E}" type="presParOf" srcId="{792348CF-98C0-7D41-89E2-3BEA5F65A9C1}" destId="{E008FBA8-6CAA-474E-A5E0-05E4301DBCC7}" srcOrd="0" destOrd="0" presId="urn:microsoft.com/office/officeart/2005/8/layout/vList5"/>
    <dgm:cxn modelId="{7388D147-7170-0440-9598-E369381898FD}" type="presParOf" srcId="{792348CF-98C0-7D41-89E2-3BEA5F65A9C1}" destId="{589B5D03-3323-0241-A411-FA3513F7553F}" srcOrd="1" destOrd="0" presId="urn:microsoft.com/office/officeart/2005/8/layout/vList5"/>
    <dgm:cxn modelId="{4D449FE8-7E07-E441-8FEF-B2A89D74BB38}" type="presParOf" srcId="{4E45CA6D-65B6-D745-97CB-C6A8E509F77E}" destId="{ACF22FD9-30F9-0745-A275-4A2448B09B8C}" srcOrd="7" destOrd="0" presId="urn:microsoft.com/office/officeart/2005/8/layout/vList5"/>
    <dgm:cxn modelId="{B1D372D7-9E9C-A14B-91B2-D4040FD88B60}" type="presParOf" srcId="{4E45CA6D-65B6-D745-97CB-C6A8E509F77E}" destId="{C540767B-FDE2-8D4A-9AA6-B079F3FA601B}" srcOrd="8" destOrd="0" presId="urn:microsoft.com/office/officeart/2005/8/layout/vList5"/>
    <dgm:cxn modelId="{2F2F8F0A-9040-A440-972D-52309FC74F62}" type="presParOf" srcId="{C540767B-FDE2-8D4A-9AA6-B079F3FA601B}" destId="{3FEC8985-C1EE-6A46-8661-89174D0A4E17}" srcOrd="0" destOrd="0" presId="urn:microsoft.com/office/officeart/2005/8/layout/vList5"/>
    <dgm:cxn modelId="{B53ED41D-3F7B-2143-9DFD-3CA6A95E2713}" type="presParOf" srcId="{C540767B-FDE2-8D4A-9AA6-B079F3FA601B}" destId="{9EDC980C-4AB0-804A-9F3C-D1FD721EAE8E}" srcOrd="1" destOrd="0" presId="urn:microsoft.com/office/officeart/2005/8/layout/vList5"/>
    <dgm:cxn modelId="{169AE423-DEEA-5A42-A4FF-24DDB4F512BA}" type="presParOf" srcId="{4E45CA6D-65B6-D745-97CB-C6A8E509F77E}" destId="{818BAC59-E790-C145-902C-C539CCB36012}" srcOrd="9" destOrd="0" presId="urn:microsoft.com/office/officeart/2005/8/layout/vList5"/>
    <dgm:cxn modelId="{E9A2DFE4-A90F-2F44-B665-4EBC8EC6F878}" type="presParOf" srcId="{4E45CA6D-65B6-D745-97CB-C6A8E509F77E}" destId="{CEA74D43-52D3-FD4D-9E6B-147FA5F953DB}" srcOrd="10" destOrd="0" presId="urn:microsoft.com/office/officeart/2005/8/layout/vList5"/>
    <dgm:cxn modelId="{A2E3AD06-7FE6-6B41-B8C7-414DDB2F96DB}" type="presParOf" srcId="{CEA74D43-52D3-FD4D-9E6B-147FA5F953DB}" destId="{8B5DBBBC-5C5D-1444-9776-05B6910BFCB4}" srcOrd="0" destOrd="0" presId="urn:microsoft.com/office/officeart/2005/8/layout/vList5"/>
    <dgm:cxn modelId="{D60F56EF-426A-C54F-971C-8BEAB36B7E53}" type="presParOf" srcId="{CEA74D43-52D3-FD4D-9E6B-147FA5F953DB}" destId="{35A4CB95-67B6-AE46-90EA-F20B931696EA}" srcOrd="1" destOrd="0" presId="urn:microsoft.com/office/officeart/2005/8/layout/vList5"/>
    <dgm:cxn modelId="{280F0DF8-1770-7145-A501-82048CE0A84F}" type="presParOf" srcId="{4E45CA6D-65B6-D745-97CB-C6A8E509F77E}" destId="{CF271D59-6243-A14E-8C58-51D5708857F4}" srcOrd="11" destOrd="0" presId="urn:microsoft.com/office/officeart/2005/8/layout/vList5"/>
    <dgm:cxn modelId="{BAE098B5-19D2-E14A-9C7C-44465B6E662F}" type="presParOf" srcId="{4E45CA6D-65B6-D745-97CB-C6A8E509F77E}" destId="{4A9E03A9-6255-4840-9D33-BB938EF4422A}" srcOrd="12" destOrd="0" presId="urn:microsoft.com/office/officeart/2005/8/layout/vList5"/>
    <dgm:cxn modelId="{9711B958-6556-3A4E-A265-1301CDB7186A}" type="presParOf" srcId="{4A9E03A9-6255-4840-9D33-BB938EF4422A}" destId="{F7B1BE0A-215E-1648-BAC2-BE375648E61B}" srcOrd="0" destOrd="0" presId="urn:microsoft.com/office/officeart/2005/8/layout/vList5"/>
    <dgm:cxn modelId="{5D1AA72C-F0E3-9744-9E66-C0EFE8816DDC}" type="presParOf" srcId="{4A9E03A9-6255-4840-9D33-BB938EF4422A}" destId="{C2674D83-F4DB-004B-83E7-E00D443E2A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96C0D-9315-4BEC-915D-966B59C12639}">
      <dsp:nvSpPr>
        <dsp:cNvPr id="0" name=""/>
        <dsp:cNvSpPr/>
      </dsp:nvSpPr>
      <dsp:spPr>
        <a:xfrm>
          <a:off x="535049" y="283671"/>
          <a:ext cx="1475437" cy="14754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ECEAD-CD5F-4A76-BB9B-F937DCC95B85}">
      <dsp:nvSpPr>
        <dsp:cNvPr id="0" name=""/>
        <dsp:cNvSpPr/>
      </dsp:nvSpPr>
      <dsp:spPr>
        <a:xfrm>
          <a:off x="849487" y="59810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D0620-D128-46CF-AF53-7FCEA79F5C60}">
      <dsp:nvSpPr>
        <dsp:cNvPr id="0" name=""/>
        <dsp:cNvSpPr/>
      </dsp:nvSpPr>
      <dsp:spPr>
        <a:xfrm>
          <a:off x="63393" y="221867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Introduction to Big Data Components</a:t>
          </a:r>
          <a:endParaRPr lang="en-US" sz="2000" kern="1200"/>
        </a:p>
      </dsp:txBody>
      <dsp:txXfrm>
        <a:off x="63393" y="2218671"/>
        <a:ext cx="2418750" cy="720000"/>
      </dsp:txXfrm>
    </dsp:sp>
    <dsp:sp modelId="{59B62690-2B57-48DD-B2AC-8DD0C8E0C382}">
      <dsp:nvSpPr>
        <dsp:cNvPr id="0" name=""/>
        <dsp:cNvSpPr/>
      </dsp:nvSpPr>
      <dsp:spPr>
        <a:xfrm>
          <a:off x="3377081" y="283671"/>
          <a:ext cx="1475437" cy="14754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71469-BB93-4DD5-9F5B-E7FED7BE2742}">
      <dsp:nvSpPr>
        <dsp:cNvPr id="0" name=""/>
        <dsp:cNvSpPr/>
      </dsp:nvSpPr>
      <dsp:spPr>
        <a:xfrm>
          <a:off x="3691518" y="59810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956A-8722-49D1-841A-9785B9E14121}">
      <dsp:nvSpPr>
        <dsp:cNvPr id="0" name=""/>
        <dsp:cNvSpPr/>
      </dsp:nvSpPr>
      <dsp:spPr>
        <a:xfrm>
          <a:off x="2905425" y="221867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Industry Use Cases</a:t>
          </a:r>
          <a:endParaRPr lang="en-US" sz="2000" kern="1200"/>
        </a:p>
      </dsp:txBody>
      <dsp:txXfrm>
        <a:off x="2905425" y="2218671"/>
        <a:ext cx="2418750" cy="720000"/>
      </dsp:txXfrm>
    </dsp:sp>
    <dsp:sp modelId="{FFFF7C97-5BD5-4E29-81EF-E5EE3ED25540}">
      <dsp:nvSpPr>
        <dsp:cNvPr id="0" name=""/>
        <dsp:cNvSpPr/>
      </dsp:nvSpPr>
      <dsp:spPr>
        <a:xfrm>
          <a:off x="6219112" y="283671"/>
          <a:ext cx="1475437" cy="14754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FCFC4-E81E-42C8-913E-CCEE2AEDE9DA}">
      <dsp:nvSpPr>
        <dsp:cNvPr id="0" name=""/>
        <dsp:cNvSpPr/>
      </dsp:nvSpPr>
      <dsp:spPr>
        <a:xfrm>
          <a:off x="6533550" y="59810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9E2A8-42B3-447B-B023-3397A5DDA226}">
      <dsp:nvSpPr>
        <dsp:cNvPr id="0" name=""/>
        <dsp:cNvSpPr/>
      </dsp:nvSpPr>
      <dsp:spPr>
        <a:xfrm>
          <a:off x="5747456" y="221867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Best Practices</a:t>
          </a:r>
          <a:endParaRPr lang="en-US" sz="2000" kern="1200"/>
        </a:p>
      </dsp:txBody>
      <dsp:txXfrm>
        <a:off x="5747456" y="2218671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9A03D-A7BD-5540-9946-D55640C0D4A9}">
      <dsp:nvSpPr>
        <dsp:cNvPr id="0" name=""/>
        <dsp:cNvSpPr/>
      </dsp:nvSpPr>
      <dsp:spPr>
        <a:xfrm>
          <a:off x="0" y="393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5479A-D020-1B43-8A90-1F9C965EF539}">
      <dsp:nvSpPr>
        <dsp:cNvPr id="0" name=""/>
        <dsp:cNvSpPr/>
      </dsp:nvSpPr>
      <dsp:spPr>
        <a:xfrm>
          <a:off x="0" y="393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HDFS: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393"/>
        <a:ext cx="1645920" cy="460222"/>
      </dsp:txXfrm>
    </dsp:sp>
    <dsp:sp modelId="{3235035F-73D1-2F4D-B833-40C7B597ABC1}">
      <dsp:nvSpPr>
        <dsp:cNvPr id="0" name=""/>
        <dsp:cNvSpPr/>
      </dsp:nvSpPr>
      <dsp:spPr>
        <a:xfrm>
          <a:off x="1769364" y="21292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 distributed system that offers storage for large-scale data, ensuring scalability, fault tolerance, and reliability.</a:t>
          </a:r>
          <a:endParaRPr lang="en-US" sz="1100" kern="1200"/>
        </a:p>
      </dsp:txBody>
      <dsp:txXfrm>
        <a:off x="1769364" y="21292"/>
        <a:ext cx="6460236" cy="417975"/>
      </dsp:txXfrm>
    </dsp:sp>
    <dsp:sp modelId="{F81EBC50-6785-A74E-A7DF-C130F3A3C1CE}">
      <dsp:nvSpPr>
        <dsp:cNvPr id="0" name=""/>
        <dsp:cNvSpPr/>
      </dsp:nvSpPr>
      <dsp:spPr>
        <a:xfrm>
          <a:off x="1645920" y="439267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D3C1A8-2B1D-AC45-A5FF-DC67ECAAFD14}">
      <dsp:nvSpPr>
        <dsp:cNvPr id="0" name=""/>
        <dsp:cNvSpPr/>
      </dsp:nvSpPr>
      <dsp:spPr>
        <a:xfrm>
          <a:off x="0" y="460615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51F704-6622-B840-9270-7EF3B57E6CA8}">
      <dsp:nvSpPr>
        <dsp:cNvPr id="0" name=""/>
        <dsp:cNvSpPr/>
      </dsp:nvSpPr>
      <dsp:spPr>
        <a:xfrm>
          <a:off x="0" y="460615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Hive: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460615"/>
        <a:ext cx="1645920" cy="460222"/>
      </dsp:txXfrm>
    </dsp:sp>
    <dsp:sp modelId="{8543DC7E-8E4F-3B46-9751-3D778F73FA44}">
      <dsp:nvSpPr>
        <dsp:cNvPr id="0" name=""/>
        <dsp:cNvSpPr/>
      </dsp:nvSpPr>
      <dsp:spPr>
        <a:xfrm>
          <a:off x="1769364" y="481514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warehousing solution that provides SQL-like querying capabilities. Ideal for structured data and batch processing.</a:t>
          </a:r>
          <a:endParaRPr lang="en-US" sz="1100" kern="1200"/>
        </a:p>
      </dsp:txBody>
      <dsp:txXfrm>
        <a:off x="1769364" y="481514"/>
        <a:ext cx="6460236" cy="417975"/>
      </dsp:txXfrm>
    </dsp:sp>
    <dsp:sp modelId="{7B35FE59-353C-6B4E-8085-E37A3ECFD4AB}">
      <dsp:nvSpPr>
        <dsp:cNvPr id="0" name=""/>
        <dsp:cNvSpPr/>
      </dsp:nvSpPr>
      <dsp:spPr>
        <a:xfrm>
          <a:off x="1645920" y="89948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9E9F4CA-FA2E-9349-B61D-DA1B6E8CA682}">
      <dsp:nvSpPr>
        <dsp:cNvPr id="0" name=""/>
        <dsp:cNvSpPr/>
      </dsp:nvSpPr>
      <dsp:spPr>
        <a:xfrm>
          <a:off x="0" y="920838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29BEC-160B-DE4B-9606-ADB1C19049A6}">
      <dsp:nvSpPr>
        <dsp:cNvPr id="0" name=""/>
        <dsp:cNvSpPr/>
      </dsp:nvSpPr>
      <dsp:spPr>
        <a:xfrm>
          <a:off x="0" y="920838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HBase: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920838"/>
        <a:ext cx="1645920" cy="460222"/>
      </dsp:txXfrm>
    </dsp:sp>
    <dsp:sp modelId="{47AD36FD-48CA-5C4D-9E28-BF7E4C21FDCC}">
      <dsp:nvSpPr>
        <dsp:cNvPr id="0" name=""/>
        <dsp:cNvSpPr/>
      </dsp:nvSpPr>
      <dsp:spPr>
        <a:xfrm>
          <a:off x="1769364" y="94173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 NoSQL database optimized for read-heavy and write-heavy operations. Ensures scalability for real-time, large-scale data.</a:t>
          </a:r>
          <a:endParaRPr lang="en-US" sz="1100" kern="1200"/>
        </a:p>
      </dsp:txBody>
      <dsp:txXfrm>
        <a:off x="1769364" y="941736"/>
        <a:ext cx="6460236" cy="417975"/>
      </dsp:txXfrm>
    </dsp:sp>
    <dsp:sp modelId="{3D80BE2B-0E63-5048-9488-6ACB270ECBD3}">
      <dsp:nvSpPr>
        <dsp:cNvPr id="0" name=""/>
        <dsp:cNvSpPr/>
      </dsp:nvSpPr>
      <dsp:spPr>
        <a:xfrm>
          <a:off x="1645920" y="1359712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24EB06-F487-034C-B4B3-C54BFE976859}">
      <dsp:nvSpPr>
        <dsp:cNvPr id="0" name=""/>
        <dsp:cNvSpPr/>
      </dsp:nvSpPr>
      <dsp:spPr>
        <a:xfrm>
          <a:off x="0" y="1381060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3E3DEC-C5EF-CB41-96C1-194DEB6474F2}">
      <dsp:nvSpPr>
        <dsp:cNvPr id="0" name=""/>
        <dsp:cNvSpPr/>
      </dsp:nvSpPr>
      <dsp:spPr>
        <a:xfrm>
          <a:off x="0" y="1381060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Spark: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381060"/>
        <a:ext cx="1645920" cy="460222"/>
      </dsp:txXfrm>
    </dsp:sp>
    <dsp:sp modelId="{A80013AC-3C93-F746-9D1B-2364023E2884}">
      <dsp:nvSpPr>
        <dsp:cNvPr id="0" name=""/>
        <dsp:cNvSpPr/>
      </dsp:nvSpPr>
      <dsp:spPr>
        <a:xfrm>
          <a:off x="1769364" y="1401959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An in-memory data processing engine offering speed. Enables batch and stream processing with robust APIs.</a:t>
          </a:r>
          <a:endParaRPr lang="en-US" sz="1100" kern="1200" dirty="0"/>
        </a:p>
      </dsp:txBody>
      <dsp:txXfrm>
        <a:off x="1769364" y="1401959"/>
        <a:ext cx="6460236" cy="417975"/>
      </dsp:txXfrm>
    </dsp:sp>
    <dsp:sp modelId="{302CA6D4-B179-CF4B-B5D5-407EACCF1DC4}">
      <dsp:nvSpPr>
        <dsp:cNvPr id="0" name=""/>
        <dsp:cNvSpPr/>
      </dsp:nvSpPr>
      <dsp:spPr>
        <a:xfrm>
          <a:off x="1645920" y="1819934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723351-1143-7243-A4A4-C06AEA091342}">
      <dsp:nvSpPr>
        <dsp:cNvPr id="0" name=""/>
        <dsp:cNvSpPr/>
      </dsp:nvSpPr>
      <dsp:spPr>
        <a:xfrm>
          <a:off x="0" y="1841282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C69929-8686-7143-997A-048719C2122F}">
      <dsp:nvSpPr>
        <dsp:cNvPr id="0" name=""/>
        <dsp:cNvSpPr/>
      </dsp:nvSpPr>
      <dsp:spPr>
        <a:xfrm>
          <a:off x="0" y="1841282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Kafka: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841282"/>
        <a:ext cx="1645920" cy="460222"/>
      </dsp:txXfrm>
    </dsp:sp>
    <dsp:sp modelId="{C5E04875-E905-A54F-B3A2-78838A2BF849}">
      <dsp:nvSpPr>
        <dsp:cNvPr id="0" name=""/>
        <dsp:cNvSpPr/>
      </dsp:nvSpPr>
      <dsp:spPr>
        <a:xfrm>
          <a:off x="1769364" y="1862181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 distributed event streaming platform ideal for real-time analytics and monitoring, ensuring high throughput.</a:t>
          </a:r>
          <a:endParaRPr lang="en-US" sz="1100" kern="1200" dirty="0"/>
        </a:p>
      </dsp:txBody>
      <dsp:txXfrm>
        <a:off x="1769364" y="1862181"/>
        <a:ext cx="6460236" cy="417975"/>
      </dsp:txXfrm>
    </dsp:sp>
    <dsp:sp modelId="{D069970B-B9D6-8542-AF80-2706A679FF78}">
      <dsp:nvSpPr>
        <dsp:cNvPr id="0" name=""/>
        <dsp:cNvSpPr/>
      </dsp:nvSpPr>
      <dsp:spPr>
        <a:xfrm>
          <a:off x="1645920" y="2280156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394387-CCF1-DC48-9E60-6E612BF58703}">
      <dsp:nvSpPr>
        <dsp:cNvPr id="0" name=""/>
        <dsp:cNvSpPr/>
      </dsp:nvSpPr>
      <dsp:spPr>
        <a:xfrm>
          <a:off x="0" y="2301504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9EE98-8BCF-714B-8DDC-4E92AAAB90D2}">
      <dsp:nvSpPr>
        <dsp:cNvPr id="0" name=""/>
        <dsp:cNvSpPr/>
      </dsp:nvSpPr>
      <dsp:spPr>
        <a:xfrm>
          <a:off x="0" y="2301504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Solr: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301504"/>
        <a:ext cx="1645920" cy="460222"/>
      </dsp:txXfrm>
    </dsp:sp>
    <dsp:sp modelId="{B44B6740-7AB8-544D-B6AB-A04E53855CF7}">
      <dsp:nvSpPr>
        <dsp:cNvPr id="0" name=""/>
        <dsp:cNvSpPr/>
      </dsp:nvSpPr>
      <dsp:spPr>
        <a:xfrm>
          <a:off x="1769364" y="2322403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 search and analytics engine optimized for distributed environments. Provides advanced search capabilities for varied data.</a:t>
          </a:r>
          <a:endParaRPr lang="en-US" sz="1100" kern="1200"/>
        </a:p>
      </dsp:txBody>
      <dsp:txXfrm>
        <a:off x="1769364" y="2322403"/>
        <a:ext cx="6460236" cy="417975"/>
      </dsp:txXfrm>
    </dsp:sp>
    <dsp:sp modelId="{818D8251-FD05-4B40-A29C-9FACC57824B7}">
      <dsp:nvSpPr>
        <dsp:cNvPr id="0" name=""/>
        <dsp:cNvSpPr/>
      </dsp:nvSpPr>
      <dsp:spPr>
        <a:xfrm>
          <a:off x="1645920" y="274037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1E9BFD-B126-4941-94F0-EE68F892D4CD}">
      <dsp:nvSpPr>
        <dsp:cNvPr id="0" name=""/>
        <dsp:cNvSpPr/>
      </dsp:nvSpPr>
      <dsp:spPr>
        <a:xfrm>
          <a:off x="0" y="2761727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5FB345-5A6D-D444-9268-4EEC963EDAD0}">
      <dsp:nvSpPr>
        <dsp:cNvPr id="0" name=""/>
        <dsp:cNvSpPr/>
      </dsp:nvSpPr>
      <dsp:spPr>
        <a:xfrm>
          <a:off x="0" y="2761727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NiFi: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761727"/>
        <a:ext cx="1645920" cy="460222"/>
      </dsp:txXfrm>
    </dsp:sp>
    <dsp:sp modelId="{BDEAA5F2-4958-9748-895A-C80755C3FB8C}">
      <dsp:nvSpPr>
        <dsp:cNvPr id="0" name=""/>
        <dsp:cNvSpPr/>
      </dsp:nvSpPr>
      <dsp:spPr>
        <a:xfrm>
          <a:off x="1769364" y="278262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 system for automating and managing data flows between systems. Offers a visual interface and built-in processors for diverse sources.</a:t>
          </a:r>
          <a:endParaRPr lang="en-US" sz="1100" kern="1200"/>
        </a:p>
      </dsp:txBody>
      <dsp:txXfrm>
        <a:off x="1769364" y="2782626"/>
        <a:ext cx="6460236" cy="417975"/>
      </dsp:txXfrm>
    </dsp:sp>
    <dsp:sp modelId="{62351137-2BA8-9540-9201-897CFBF51401}">
      <dsp:nvSpPr>
        <dsp:cNvPr id="0" name=""/>
        <dsp:cNvSpPr/>
      </dsp:nvSpPr>
      <dsp:spPr>
        <a:xfrm>
          <a:off x="1645920" y="3200601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20E0A-7F76-C944-95E9-63D977D19A6A}">
      <dsp:nvSpPr>
        <dsp:cNvPr id="0" name=""/>
        <dsp:cNvSpPr/>
      </dsp:nvSpPr>
      <dsp:spPr>
        <a:xfrm>
          <a:off x="0" y="393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8C644-8BE2-D944-ADA7-FDF811E14157}">
      <dsp:nvSpPr>
        <dsp:cNvPr id="0" name=""/>
        <dsp:cNvSpPr/>
      </dsp:nvSpPr>
      <dsp:spPr>
        <a:xfrm>
          <a:off x="0" y="393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NiFi: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393"/>
        <a:ext cx="1645920" cy="460222"/>
      </dsp:txXfrm>
    </dsp:sp>
    <dsp:sp modelId="{2F368175-1E35-AE47-9F37-9BC9905E6EB8}">
      <dsp:nvSpPr>
        <dsp:cNvPr id="0" name=""/>
        <dsp:cNvSpPr/>
      </dsp:nvSpPr>
      <dsp:spPr>
        <a:xfrm>
          <a:off x="1769364" y="21292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Ingests transaction and market data, using custom processors for data validation.</a:t>
          </a:r>
          <a:endParaRPr lang="en-US" sz="1500" kern="1200" dirty="0"/>
        </a:p>
      </dsp:txBody>
      <dsp:txXfrm>
        <a:off x="1769364" y="21292"/>
        <a:ext cx="6460236" cy="417975"/>
      </dsp:txXfrm>
    </dsp:sp>
    <dsp:sp modelId="{CF402175-498F-5144-AC37-F9226FFB7A24}">
      <dsp:nvSpPr>
        <dsp:cNvPr id="0" name=""/>
        <dsp:cNvSpPr/>
      </dsp:nvSpPr>
      <dsp:spPr>
        <a:xfrm>
          <a:off x="1645920" y="439267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F801DA-D6E7-1A4C-8EC4-F34B68B39D4D}">
      <dsp:nvSpPr>
        <dsp:cNvPr id="0" name=""/>
        <dsp:cNvSpPr/>
      </dsp:nvSpPr>
      <dsp:spPr>
        <a:xfrm>
          <a:off x="0" y="460615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0991A-5120-954D-A050-375820DDE655}">
      <dsp:nvSpPr>
        <dsp:cNvPr id="0" name=""/>
        <dsp:cNvSpPr/>
      </dsp:nvSpPr>
      <dsp:spPr>
        <a:xfrm>
          <a:off x="0" y="460615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Kafka: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460615"/>
        <a:ext cx="1645920" cy="460222"/>
      </dsp:txXfrm>
    </dsp:sp>
    <dsp:sp modelId="{99F7F74E-467A-044B-B758-32BA7935545A}">
      <dsp:nvSpPr>
        <dsp:cNvPr id="0" name=""/>
        <dsp:cNvSpPr/>
      </dsp:nvSpPr>
      <dsp:spPr>
        <a:xfrm>
          <a:off x="1769364" y="481514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Distributes data efficiently with consumer groups segregating transaction types.</a:t>
          </a:r>
          <a:endParaRPr lang="en-US" sz="1500" kern="1200"/>
        </a:p>
      </dsp:txBody>
      <dsp:txXfrm>
        <a:off x="1769364" y="481514"/>
        <a:ext cx="6460236" cy="417975"/>
      </dsp:txXfrm>
    </dsp:sp>
    <dsp:sp modelId="{1431C9ED-2BF3-C846-BDA4-1C09A44A3052}">
      <dsp:nvSpPr>
        <dsp:cNvPr id="0" name=""/>
        <dsp:cNvSpPr/>
      </dsp:nvSpPr>
      <dsp:spPr>
        <a:xfrm>
          <a:off x="1645920" y="89948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0D28AB-62CE-3246-985C-28DA8673A617}">
      <dsp:nvSpPr>
        <dsp:cNvPr id="0" name=""/>
        <dsp:cNvSpPr/>
      </dsp:nvSpPr>
      <dsp:spPr>
        <a:xfrm>
          <a:off x="0" y="920838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2A4A15-BCE7-0748-865E-0F46117AB458}">
      <dsp:nvSpPr>
        <dsp:cNvPr id="0" name=""/>
        <dsp:cNvSpPr/>
      </dsp:nvSpPr>
      <dsp:spPr>
        <a:xfrm>
          <a:off x="0" y="920838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Spark: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920838"/>
        <a:ext cx="1645920" cy="460222"/>
      </dsp:txXfrm>
    </dsp:sp>
    <dsp:sp modelId="{BCBC3FE6-DFE0-6F4F-90E2-F280C02DEA67}">
      <dsp:nvSpPr>
        <dsp:cNvPr id="0" name=""/>
        <dsp:cNvSpPr/>
      </dsp:nvSpPr>
      <dsp:spPr>
        <a:xfrm>
          <a:off x="1769364" y="94173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Uses </a:t>
          </a:r>
          <a:r>
            <a:rPr lang="en-US" sz="1500" b="0" i="0" kern="1200" dirty="0" err="1"/>
            <a:t>MLlib</a:t>
          </a:r>
          <a:r>
            <a:rPr lang="en-US" sz="1500" b="0" i="0" kern="1200" dirty="0"/>
            <a:t> for risk predictions based on transaction data.</a:t>
          </a:r>
          <a:endParaRPr lang="en-US" sz="1500" kern="1200" dirty="0"/>
        </a:p>
      </dsp:txBody>
      <dsp:txXfrm>
        <a:off x="1769364" y="941736"/>
        <a:ext cx="6460236" cy="417975"/>
      </dsp:txXfrm>
    </dsp:sp>
    <dsp:sp modelId="{AB218A84-2D80-E640-A9CF-272FB524A7E5}">
      <dsp:nvSpPr>
        <dsp:cNvPr id="0" name=""/>
        <dsp:cNvSpPr/>
      </dsp:nvSpPr>
      <dsp:spPr>
        <a:xfrm>
          <a:off x="1645920" y="1359712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948BD4-2454-5C4A-92DD-F88B8A08F0D5}">
      <dsp:nvSpPr>
        <dsp:cNvPr id="0" name=""/>
        <dsp:cNvSpPr/>
      </dsp:nvSpPr>
      <dsp:spPr>
        <a:xfrm>
          <a:off x="0" y="1381060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47936-819F-C14E-8DA7-A798F4598FDE}">
      <dsp:nvSpPr>
        <dsp:cNvPr id="0" name=""/>
        <dsp:cNvSpPr/>
      </dsp:nvSpPr>
      <dsp:spPr>
        <a:xfrm>
          <a:off x="0" y="1381060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HBase:</a:t>
          </a:r>
          <a:endParaRPr lang="en-US" sz="2100" kern="1200"/>
        </a:p>
      </dsp:txBody>
      <dsp:txXfrm>
        <a:off x="0" y="1381060"/>
        <a:ext cx="1645920" cy="460222"/>
      </dsp:txXfrm>
    </dsp:sp>
    <dsp:sp modelId="{D69BE3F8-089D-6C42-8293-8ABD7BA256A2}">
      <dsp:nvSpPr>
        <dsp:cNvPr id="0" name=""/>
        <dsp:cNvSpPr/>
      </dsp:nvSpPr>
      <dsp:spPr>
        <a:xfrm>
          <a:off x="1769364" y="1401959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Ensures fast transaction history lookups for real-time fraud detection.</a:t>
          </a:r>
          <a:endParaRPr lang="en-US" sz="1500" kern="1200"/>
        </a:p>
      </dsp:txBody>
      <dsp:txXfrm>
        <a:off x="1769364" y="1401959"/>
        <a:ext cx="6460236" cy="417975"/>
      </dsp:txXfrm>
    </dsp:sp>
    <dsp:sp modelId="{FBC219EF-2FC8-6142-A2D0-A8EE68D16E53}">
      <dsp:nvSpPr>
        <dsp:cNvPr id="0" name=""/>
        <dsp:cNvSpPr/>
      </dsp:nvSpPr>
      <dsp:spPr>
        <a:xfrm>
          <a:off x="1645920" y="1819934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6A3950-F6C0-6949-BE9A-0A2B7BCCADAE}">
      <dsp:nvSpPr>
        <dsp:cNvPr id="0" name=""/>
        <dsp:cNvSpPr/>
      </dsp:nvSpPr>
      <dsp:spPr>
        <a:xfrm>
          <a:off x="0" y="1841282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15F8C-DC8C-6A42-BE54-B2BE197EB6D0}">
      <dsp:nvSpPr>
        <dsp:cNvPr id="0" name=""/>
        <dsp:cNvSpPr/>
      </dsp:nvSpPr>
      <dsp:spPr>
        <a:xfrm>
          <a:off x="0" y="1841282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Hive: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841282"/>
        <a:ext cx="1645920" cy="460222"/>
      </dsp:txXfrm>
    </dsp:sp>
    <dsp:sp modelId="{C6A9B4AD-82F5-4A44-8ADC-8D3858677303}">
      <dsp:nvSpPr>
        <dsp:cNvPr id="0" name=""/>
        <dsp:cNvSpPr/>
      </dsp:nvSpPr>
      <dsp:spPr>
        <a:xfrm>
          <a:off x="1769364" y="1862181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Employs efficient querying for retrospective risk analysis.</a:t>
          </a:r>
          <a:endParaRPr lang="en-US" sz="1500" kern="1200"/>
        </a:p>
      </dsp:txBody>
      <dsp:txXfrm>
        <a:off x="1769364" y="1862181"/>
        <a:ext cx="6460236" cy="417975"/>
      </dsp:txXfrm>
    </dsp:sp>
    <dsp:sp modelId="{B2525A97-31CF-D44F-986D-DD89F2B05D6A}">
      <dsp:nvSpPr>
        <dsp:cNvPr id="0" name=""/>
        <dsp:cNvSpPr/>
      </dsp:nvSpPr>
      <dsp:spPr>
        <a:xfrm>
          <a:off x="1645920" y="2280156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6BA2D99-96D6-344D-B3DB-7974815BBE7C}">
      <dsp:nvSpPr>
        <dsp:cNvPr id="0" name=""/>
        <dsp:cNvSpPr/>
      </dsp:nvSpPr>
      <dsp:spPr>
        <a:xfrm>
          <a:off x="0" y="2301504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71F102-CCE7-E64D-B884-0A2360B9AFBE}">
      <dsp:nvSpPr>
        <dsp:cNvPr id="0" name=""/>
        <dsp:cNvSpPr/>
      </dsp:nvSpPr>
      <dsp:spPr>
        <a:xfrm>
          <a:off x="0" y="2301504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Solr: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301504"/>
        <a:ext cx="1645920" cy="460222"/>
      </dsp:txXfrm>
    </dsp:sp>
    <dsp:sp modelId="{6908C57B-C1BB-5D4D-B49A-39ECADDF7074}">
      <dsp:nvSpPr>
        <dsp:cNvPr id="0" name=""/>
        <dsp:cNvSpPr/>
      </dsp:nvSpPr>
      <dsp:spPr>
        <a:xfrm>
          <a:off x="1769364" y="2322403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Facilitates swift transaction history searches for investigators.</a:t>
          </a:r>
          <a:endParaRPr lang="en-US" sz="1500" kern="1200"/>
        </a:p>
      </dsp:txBody>
      <dsp:txXfrm>
        <a:off x="1769364" y="2322403"/>
        <a:ext cx="6460236" cy="417975"/>
      </dsp:txXfrm>
    </dsp:sp>
    <dsp:sp modelId="{F1225D5E-B598-7348-A171-39F6806B7D56}">
      <dsp:nvSpPr>
        <dsp:cNvPr id="0" name=""/>
        <dsp:cNvSpPr/>
      </dsp:nvSpPr>
      <dsp:spPr>
        <a:xfrm>
          <a:off x="1645920" y="274037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7A2FAC-F7A4-3E46-99C4-5319E7B2BAB5}">
      <dsp:nvSpPr>
        <dsp:cNvPr id="0" name=""/>
        <dsp:cNvSpPr/>
      </dsp:nvSpPr>
      <dsp:spPr>
        <a:xfrm>
          <a:off x="0" y="2761727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2461B2-4A45-EA49-9767-A523A33AEBEC}">
      <dsp:nvSpPr>
        <dsp:cNvPr id="0" name=""/>
        <dsp:cNvSpPr/>
      </dsp:nvSpPr>
      <dsp:spPr>
        <a:xfrm>
          <a:off x="0" y="2761727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HDFS: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761727"/>
        <a:ext cx="1645920" cy="460222"/>
      </dsp:txXfrm>
    </dsp:sp>
    <dsp:sp modelId="{AED6339D-BF83-4341-82B6-8BA35CAC3891}">
      <dsp:nvSpPr>
        <dsp:cNvPr id="0" name=""/>
        <dsp:cNvSpPr/>
      </dsp:nvSpPr>
      <dsp:spPr>
        <a:xfrm>
          <a:off x="1769364" y="278262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Safeguards financial records ensuring data integrity for compliance.</a:t>
          </a:r>
          <a:endParaRPr lang="en-US" sz="1500" kern="1200"/>
        </a:p>
      </dsp:txBody>
      <dsp:txXfrm>
        <a:off x="1769364" y="2782626"/>
        <a:ext cx="6460236" cy="417975"/>
      </dsp:txXfrm>
    </dsp:sp>
    <dsp:sp modelId="{406D2D84-CF9F-3043-A3CB-4B1004CE5722}">
      <dsp:nvSpPr>
        <dsp:cNvPr id="0" name=""/>
        <dsp:cNvSpPr/>
      </dsp:nvSpPr>
      <dsp:spPr>
        <a:xfrm>
          <a:off x="1645920" y="3200601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341C6-B188-ED4F-96AB-75E9447FC262}">
      <dsp:nvSpPr>
        <dsp:cNvPr id="0" name=""/>
        <dsp:cNvSpPr/>
      </dsp:nvSpPr>
      <dsp:spPr>
        <a:xfrm>
          <a:off x="0" y="393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53C828-3DF1-C847-9DA7-863F5DDC49E7}">
      <dsp:nvSpPr>
        <dsp:cNvPr id="0" name=""/>
        <dsp:cNvSpPr/>
      </dsp:nvSpPr>
      <dsp:spPr>
        <a:xfrm>
          <a:off x="0" y="393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NiFi: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393"/>
        <a:ext cx="1645920" cy="460222"/>
      </dsp:txXfrm>
    </dsp:sp>
    <dsp:sp modelId="{501C512D-A659-074F-BD1B-39BA99C67163}">
      <dsp:nvSpPr>
        <dsp:cNvPr id="0" name=""/>
        <dsp:cNvSpPr/>
      </dsp:nvSpPr>
      <dsp:spPr>
        <a:xfrm>
          <a:off x="1769364" y="21292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Uniformly gathers data from diverse medical devices.</a:t>
          </a:r>
          <a:endParaRPr lang="en-US" sz="1900" kern="1200"/>
        </a:p>
      </dsp:txBody>
      <dsp:txXfrm>
        <a:off x="1769364" y="21292"/>
        <a:ext cx="6460236" cy="417975"/>
      </dsp:txXfrm>
    </dsp:sp>
    <dsp:sp modelId="{81368596-0F48-3643-9FB8-6C4CFF5FC06D}">
      <dsp:nvSpPr>
        <dsp:cNvPr id="0" name=""/>
        <dsp:cNvSpPr/>
      </dsp:nvSpPr>
      <dsp:spPr>
        <a:xfrm>
          <a:off x="1645920" y="439267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BE9C1D-AE04-C34E-AF63-6B52B3352A7C}">
      <dsp:nvSpPr>
        <dsp:cNvPr id="0" name=""/>
        <dsp:cNvSpPr/>
      </dsp:nvSpPr>
      <dsp:spPr>
        <a:xfrm>
          <a:off x="0" y="460615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76DFC-5A4A-914F-A3A9-B26ADFCE6374}">
      <dsp:nvSpPr>
        <dsp:cNvPr id="0" name=""/>
        <dsp:cNvSpPr/>
      </dsp:nvSpPr>
      <dsp:spPr>
        <a:xfrm>
          <a:off x="0" y="460615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Kafka: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460615"/>
        <a:ext cx="1645920" cy="460222"/>
      </dsp:txXfrm>
    </dsp:sp>
    <dsp:sp modelId="{39525FB6-9767-7A49-98FF-338B99684C10}">
      <dsp:nvSpPr>
        <dsp:cNvPr id="0" name=""/>
        <dsp:cNvSpPr/>
      </dsp:nvSpPr>
      <dsp:spPr>
        <a:xfrm>
          <a:off x="1769364" y="481514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Systematically categorizes data for downstream processing.</a:t>
          </a:r>
          <a:endParaRPr lang="en-US" sz="1900" kern="1200"/>
        </a:p>
      </dsp:txBody>
      <dsp:txXfrm>
        <a:off x="1769364" y="481514"/>
        <a:ext cx="6460236" cy="417975"/>
      </dsp:txXfrm>
    </dsp:sp>
    <dsp:sp modelId="{3B9A0CA5-C030-844C-AF43-A6EAB0C54080}">
      <dsp:nvSpPr>
        <dsp:cNvPr id="0" name=""/>
        <dsp:cNvSpPr/>
      </dsp:nvSpPr>
      <dsp:spPr>
        <a:xfrm>
          <a:off x="1645920" y="89948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EB3900-35A1-8E49-9431-A9B083632CA7}">
      <dsp:nvSpPr>
        <dsp:cNvPr id="0" name=""/>
        <dsp:cNvSpPr/>
      </dsp:nvSpPr>
      <dsp:spPr>
        <a:xfrm>
          <a:off x="0" y="920838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D3C259-7B2D-3247-80BD-CAFFD62F7EFB}">
      <dsp:nvSpPr>
        <dsp:cNvPr id="0" name=""/>
        <dsp:cNvSpPr/>
      </dsp:nvSpPr>
      <dsp:spPr>
        <a:xfrm>
          <a:off x="0" y="920838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Spark: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920838"/>
        <a:ext cx="1645920" cy="460222"/>
      </dsp:txXfrm>
    </dsp:sp>
    <dsp:sp modelId="{85E1AB08-D550-0C43-877D-7E432BC176AD}">
      <dsp:nvSpPr>
        <dsp:cNvPr id="0" name=""/>
        <dsp:cNvSpPr/>
      </dsp:nvSpPr>
      <dsp:spPr>
        <a:xfrm>
          <a:off x="1769364" y="94173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Real-time analysis of vitals, triggering alerts for abnormalities.</a:t>
          </a:r>
          <a:endParaRPr lang="en-US" sz="1900" kern="1200"/>
        </a:p>
      </dsp:txBody>
      <dsp:txXfrm>
        <a:off x="1769364" y="941736"/>
        <a:ext cx="6460236" cy="417975"/>
      </dsp:txXfrm>
    </dsp:sp>
    <dsp:sp modelId="{BF7F6FA5-606B-D348-AC92-CF1D8E272CDB}">
      <dsp:nvSpPr>
        <dsp:cNvPr id="0" name=""/>
        <dsp:cNvSpPr/>
      </dsp:nvSpPr>
      <dsp:spPr>
        <a:xfrm>
          <a:off x="1645920" y="1359712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15B5A8-0083-BF4C-974E-311B6DD31433}">
      <dsp:nvSpPr>
        <dsp:cNvPr id="0" name=""/>
        <dsp:cNvSpPr/>
      </dsp:nvSpPr>
      <dsp:spPr>
        <a:xfrm>
          <a:off x="0" y="1381060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D8FF5-B2BF-674F-9022-3B937A8F6D1F}">
      <dsp:nvSpPr>
        <dsp:cNvPr id="0" name=""/>
        <dsp:cNvSpPr/>
      </dsp:nvSpPr>
      <dsp:spPr>
        <a:xfrm>
          <a:off x="0" y="1381060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HBase: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381060"/>
        <a:ext cx="1645920" cy="460222"/>
      </dsp:txXfrm>
    </dsp:sp>
    <dsp:sp modelId="{6C1C3EF5-B034-EA4F-B1FE-14F66C1AF9E2}">
      <dsp:nvSpPr>
        <dsp:cNvPr id="0" name=""/>
        <dsp:cNvSpPr/>
      </dsp:nvSpPr>
      <dsp:spPr>
        <a:xfrm>
          <a:off x="1769364" y="1401959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Facilitates quick retrieval of recent health metrics.</a:t>
          </a:r>
          <a:endParaRPr lang="en-US" sz="1900" kern="1200"/>
        </a:p>
      </dsp:txBody>
      <dsp:txXfrm>
        <a:off x="1769364" y="1401959"/>
        <a:ext cx="6460236" cy="417975"/>
      </dsp:txXfrm>
    </dsp:sp>
    <dsp:sp modelId="{777AB08A-862D-6246-8D4F-7A47967CF01B}">
      <dsp:nvSpPr>
        <dsp:cNvPr id="0" name=""/>
        <dsp:cNvSpPr/>
      </dsp:nvSpPr>
      <dsp:spPr>
        <a:xfrm>
          <a:off x="1645920" y="1819934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65AC3D-6F35-3E4A-A4FD-CB069ABCD5D4}">
      <dsp:nvSpPr>
        <dsp:cNvPr id="0" name=""/>
        <dsp:cNvSpPr/>
      </dsp:nvSpPr>
      <dsp:spPr>
        <a:xfrm>
          <a:off x="0" y="1841282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6F94CB-ADAD-054A-B79C-597D9B0FF0D3}">
      <dsp:nvSpPr>
        <dsp:cNvPr id="0" name=""/>
        <dsp:cNvSpPr/>
      </dsp:nvSpPr>
      <dsp:spPr>
        <a:xfrm>
          <a:off x="0" y="1841282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Hive: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841282"/>
        <a:ext cx="1645920" cy="460222"/>
      </dsp:txXfrm>
    </dsp:sp>
    <dsp:sp modelId="{573B8A5E-A497-6A41-A238-35EA12927C6B}">
      <dsp:nvSpPr>
        <dsp:cNvPr id="0" name=""/>
        <dsp:cNvSpPr/>
      </dsp:nvSpPr>
      <dsp:spPr>
        <a:xfrm>
          <a:off x="1769364" y="1862181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Allows in-depth access to a patient's historical health records.</a:t>
          </a:r>
          <a:endParaRPr lang="en-US" sz="1900" kern="1200"/>
        </a:p>
      </dsp:txBody>
      <dsp:txXfrm>
        <a:off x="1769364" y="1862181"/>
        <a:ext cx="6460236" cy="417975"/>
      </dsp:txXfrm>
    </dsp:sp>
    <dsp:sp modelId="{B72D881E-DFDE-5949-BC74-009CC6FAAB9C}">
      <dsp:nvSpPr>
        <dsp:cNvPr id="0" name=""/>
        <dsp:cNvSpPr/>
      </dsp:nvSpPr>
      <dsp:spPr>
        <a:xfrm>
          <a:off x="1645920" y="2280156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C3AB19-C765-DC4A-AE1B-91F7CDC21A25}">
      <dsp:nvSpPr>
        <dsp:cNvPr id="0" name=""/>
        <dsp:cNvSpPr/>
      </dsp:nvSpPr>
      <dsp:spPr>
        <a:xfrm>
          <a:off x="0" y="2301504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F6FFBC-2A90-6745-A8DE-4BCB7DD52DF9}">
      <dsp:nvSpPr>
        <dsp:cNvPr id="0" name=""/>
        <dsp:cNvSpPr/>
      </dsp:nvSpPr>
      <dsp:spPr>
        <a:xfrm>
          <a:off x="0" y="2301504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Solr: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301504"/>
        <a:ext cx="1645920" cy="460222"/>
      </dsp:txXfrm>
    </dsp:sp>
    <dsp:sp modelId="{8EFE7B7E-8F2B-774C-B6D5-55BEE9F91321}">
      <dsp:nvSpPr>
        <dsp:cNvPr id="0" name=""/>
        <dsp:cNvSpPr/>
      </dsp:nvSpPr>
      <dsp:spPr>
        <a:xfrm>
          <a:off x="1769364" y="2322403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Ensures professionals can swiftly find relevant patient records.</a:t>
          </a:r>
          <a:endParaRPr lang="en-US" sz="1900" kern="1200"/>
        </a:p>
      </dsp:txBody>
      <dsp:txXfrm>
        <a:off x="1769364" y="2322403"/>
        <a:ext cx="6460236" cy="417975"/>
      </dsp:txXfrm>
    </dsp:sp>
    <dsp:sp modelId="{F114A415-7983-4642-871F-B12CACD937C3}">
      <dsp:nvSpPr>
        <dsp:cNvPr id="0" name=""/>
        <dsp:cNvSpPr/>
      </dsp:nvSpPr>
      <dsp:spPr>
        <a:xfrm>
          <a:off x="1645920" y="274037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42CB41-65F6-354C-9D9B-BBED56ACCE0B}">
      <dsp:nvSpPr>
        <dsp:cNvPr id="0" name=""/>
        <dsp:cNvSpPr/>
      </dsp:nvSpPr>
      <dsp:spPr>
        <a:xfrm>
          <a:off x="0" y="2761727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13ECA6-A6B8-514F-8B4E-BA6FD8B8DF13}">
      <dsp:nvSpPr>
        <dsp:cNvPr id="0" name=""/>
        <dsp:cNvSpPr/>
      </dsp:nvSpPr>
      <dsp:spPr>
        <a:xfrm>
          <a:off x="0" y="2761727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HDFS: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761727"/>
        <a:ext cx="1645920" cy="460222"/>
      </dsp:txXfrm>
    </dsp:sp>
    <dsp:sp modelId="{F74699FB-0640-964A-9637-D1D9688A1736}">
      <dsp:nvSpPr>
        <dsp:cNvPr id="0" name=""/>
        <dsp:cNvSpPr/>
      </dsp:nvSpPr>
      <dsp:spPr>
        <a:xfrm>
          <a:off x="1769364" y="278262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Supports retrospective studies by safeguarding all patient data.</a:t>
          </a:r>
          <a:endParaRPr lang="en-US" sz="1900" kern="1200"/>
        </a:p>
      </dsp:txBody>
      <dsp:txXfrm>
        <a:off x="1769364" y="2782626"/>
        <a:ext cx="6460236" cy="417975"/>
      </dsp:txXfrm>
    </dsp:sp>
    <dsp:sp modelId="{04E9BFBF-2355-4D4F-A527-FFF342CE21ED}">
      <dsp:nvSpPr>
        <dsp:cNvPr id="0" name=""/>
        <dsp:cNvSpPr/>
      </dsp:nvSpPr>
      <dsp:spPr>
        <a:xfrm>
          <a:off x="1645920" y="3200601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BDD5F-00B2-E247-95F3-F2AE75442532}">
      <dsp:nvSpPr>
        <dsp:cNvPr id="0" name=""/>
        <dsp:cNvSpPr/>
      </dsp:nvSpPr>
      <dsp:spPr>
        <a:xfrm>
          <a:off x="0" y="393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EDBD0-AD52-DC41-9A3C-E67E9CC025FE}">
      <dsp:nvSpPr>
        <dsp:cNvPr id="0" name=""/>
        <dsp:cNvSpPr/>
      </dsp:nvSpPr>
      <dsp:spPr>
        <a:xfrm>
          <a:off x="0" y="393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NiFi: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393"/>
        <a:ext cx="1645920" cy="460222"/>
      </dsp:txXfrm>
    </dsp:sp>
    <dsp:sp modelId="{769BE5BA-CDCE-8941-8C94-B438C7C53678}">
      <dsp:nvSpPr>
        <dsp:cNvPr id="0" name=""/>
        <dsp:cNvSpPr/>
      </dsp:nvSpPr>
      <dsp:spPr>
        <a:xfrm>
          <a:off x="1769364" y="21292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Parses and standardizes software logs upon ingestion.</a:t>
          </a:r>
          <a:endParaRPr lang="en-US" sz="1800" kern="1200"/>
        </a:p>
      </dsp:txBody>
      <dsp:txXfrm>
        <a:off x="1769364" y="21292"/>
        <a:ext cx="6460236" cy="417975"/>
      </dsp:txXfrm>
    </dsp:sp>
    <dsp:sp modelId="{187C9F7E-2ABE-F947-9FF2-DCC3644A08F6}">
      <dsp:nvSpPr>
        <dsp:cNvPr id="0" name=""/>
        <dsp:cNvSpPr/>
      </dsp:nvSpPr>
      <dsp:spPr>
        <a:xfrm>
          <a:off x="1645920" y="439267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4BB11-32C6-574E-8289-DC8EBB44225F}">
      <dsp:nvSpPr>
        <dsp:cNvPr id="0" name=""/>
        <dsp:cNvSpPr/>
      </dsp:nvSpPr>
      <dsp:spPr>
        <a:xfrm>
          <a:off x="0" y="460615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6725D-A22A-4E49-B5E6-5E0663BEE675}">
      <dsp:nvSpPr>
        <dsp:cNvPr id="0" name=""/>
        <dsp:cNvSpPr/>
      </dsp:nvSpPr>
      <dsp:spPr>
        <a:xfrm>
          <a:off x="0" y="460615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Kafka: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460615"/>
        <a:ext cx="1645920" cy="460222"/>
      </dsp:txXfrm>
    </dsp:sp>
    <dsp:sp modelId="{3B90A2DE-356E-224C-B3CB-0310868854FF}">
      <dsp:nvSpPr>
        <dsp:cNvPr id="0" name=""/>
        <dsp:cNvSpPr/>
      </dsp:nvSpPr>
      <dsp:spPr>
        <a:xfrm>
          <a:off x="1769364" y="481514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Organizes data for efficient downstream processing.</a:t>
          </a:r>
          <a:endParaRPr lang="en-US" sz="1800" kern="1200"/>
        </a:p>
      </dsp:txBody>
      <dsp:txXfrm>
        <a:off x="1769364" y="481514"/>
        <a:ext cx="6460236" cy="417975"/>
      </dsp:txXfrm>
    </dsp:sp>
    <dsp:sp modelId="{93EB6F3A-2290-D84E-B134-02A7A9B2BB48}">
      <dsp:nvSpPr>
        <dsp:cNvPr id="0" name=""/>
        <dsp:cNvSpPr/>
      </dsp:nvSpPr>
      <dsp:spPr>
        <a:xfrm>
          <a:off x="1645920" y="89948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38F94-4F42-EF49-9DA2-C8E95287A53B}">
      <dsp:nvSpPr>
        <dsp:cNvPr id="0" name=""/>
        <dsp:cNvSpPr/>
      </dsp:nvSpPr>
      <dsp:spPr>
        <a:xfrm>
          <a:off x="0" y="920838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173DA-FCA1-CE41-B7CD-FB14C481E405}">
      <dsp:nvSpPr>
        <dsp:cNvPr id="0" name=""/>
        <dsp:cNvSpPr/>
      </dsp:nvSpPr>
      <dsp:spPr>
        <a:xfrm>
          <a:off x="0" y="920838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Spark: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920838"/>
        <a:ext cx="1645920" cy="460222"/>
      </dsp:txXfrm>
    </dsp:sp>
    <dsp:sp modelId="{C77C2784-9E21-7A49-ABD9-170AB1A6EEF1}">
      <dsp:nvSpPr>
        <dsp:cNvPr id="0" name=""/>
        <dsp:cNvSpPr/>
      </dsp:nvSpPr>
      <dsp:spPr>
        <a:xfrm>
          <a:off x="1769364" y="94173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Employs ML to detect abnormal software patterns early.</a:t>
          </a:r>
          <a:endParaRPr lang="en-US" sz="1800" kern="1200"/>
        </a:p>
      </dsp:txBody>
      <dsp:txXfrm>
        <a:off x="1769364" y="941736"/>
        <a:ext cx="6460236" cy="417975"/>
      </dsp:txXfrm>
    </dsp:sp>
    <dsp:sp modelId="{F6FB451E-4521-8B44-9D26-A8B536D38AD8}">
      <dsp:nvSpPr>
        <dsp:cNvPr id="0" name=""/>
        <dsp:cNvSpPr/>
      </dsp:nvSpPr>
      <dsp:spPr>
        <a:xfrm>
          <a:off x="1645920" y="1359712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E5CC-B45B-5C4B-8137-44FB40AB8B53}">
      <dsp:nvSpPr>
        <dsp:cNvPr id="0" name=""/>
        <dsp:cNvSpPr/>
      </dsp:nvSpPr>
      <dsp:spPr>
        <a:xfrm>
          <a:off x="0" y="138106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99F58-52E1-6647-9C72-5186763EBC2E}">
      <dsp:nvSpPr>
        <dsp:cNvPr id="0" name=""/>
        <dsp:cNvSpPr/>
      </dsp:nvSpPr>
      <dsp:spPr>
        <a:xfrm>
          <a:off x="0" y="1381060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HBase: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381060"/>
        <a:ext cx="1645920" cy="460222"/>
      </dsp:txXfrm>
    </dsp:sp>
    <dsp:sp modelId="{249CDBAC-43EC-1D47-8292-DD047672B41E}">
      <dsp:nvSpPr>
        <dsp:cNvPr id="0" name=""/>
        <dsp:cNvSpPr/>
      </dsp:nvSpPr>
      <dsp:spPr>
        <a:xfrm>
          <a:off x="1769364" y="1401959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Supports real-time software performance monitoring.</a:t>
          </a:r>
          <a:endParaRPr lang="en-US" sz="1800" kern="1200"/>
        </a:p>
      </dsp:txBody>
      <dsp:txXfrm>
        <a:off x="1769364" y="1401959"/>
        <a:ext cx="6460236" cy="417975"/>
      </dsp:txXfrm>
    </dsp:sp>
    <dsp:sp modelId="{C0D2E840-C4C7-E54E-A8E3-64D04C043799}">
      <dsp:nvSpPr>
        <dsp:cNvPr id="0" name=""/>
        <dsp:cNvSpPr/>
      </dsp:nvSpPr>
      <dsp:spPr>
        <a:xfrm>
          <a:off x="1645920" y="1819934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42436-BB6C-2541-9302-12B95BEA3798}">
      <dsp:nvSpPr>
        <dsp:cNvPr id="0" name=""/>
        <dsp:cNvSpPr/>
      </dsp:nvSpPr>
      <dsp:spPr>
        <a:xfrm>
          <a:off x="0" y="184128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AA0ED-7C53-074E-AA3B-A09B4D89E939}">
      <dsp:nvSpPr>
        <dsp:cNvPr id="0" name=""/>
        <dsp:cNvSpPr/>
      </dsp:nvSpPr>
      <dsp:spPr>
        <a:xfrm>
          <a:off x="0" y="1841282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Hive: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841282"/>
        <a:ext cx="1645920" cy="460222"/>
      </dsp:txXfrm>
    </dsp:sp>
    <dsp:sp modelId="{5F23238E-75CD-9E48-B7CF-1C1E134AF86C}">
      <dsp:nvSpPr>
        <dsp:cNvPr id="0" name=""/>
        <dsp:cNvSpPr/>
      </dsp:nvSpPr>
      <dsp:spPr>
        <a:xfrm>
          <a:off x="1769364" y="1862181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Uses UDFs for deep dives into software performance data.</a:t>
          </a:r>
          <a:endParaRPr lang="en-US" sz="1800" kern="1200"/>
        </a:p>
      </dsp:txBody>
      <dsp:txXfrm>
        <a:off x="1769364" y="1862181"/>
        <a:ext cx="6460236" cy="417975"/>
      </dsp:txXfrm>
    </dsp:sp>
    <dsp:sp modelId="{7651BEA1-14C7-014E-9A0F-5BE2D61D7A21}">
      <dsp:nvSpPr>
        <dsp:cNvPr id="0" name=""/>
        <dsp:cNvSpPr/>
      </dsp:nvSpPr>
      <dsp:spPr>
        <a:xfrm>
          <a:off x="1645920" y="2280156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BBF02-9D6F-AB46-9067-1C080C008622}">
      <dsp:nvSpPr>
        <dsp:cNvPr id="0" name=""/>
        <dsp:cNvSpPr/>
      </dsp:nvSpPr>
      <dsp:spPr>
        <a:xfrm>
          <a:off x="0" y="2301504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B0A7-AE6A-D340-837A-F1B29592B848}">
      <dsp:nvSpPr>
        <dsp:cNvPr id="0" name=""/>
        <dsp:cNvSpPr/>
      </dsp:nvSpPr>
      <dsp:spPr>
        <a:xfrm>
          <a:off x="0" y="2301504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Solr: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301504"/>
        <a:ext cx="1645920" cy="460222"/>
      </dsp:txXfrm>
    </dsp:sp>
    <dsp:sp modelId="{5A2CFE91-7E69-7B4D-A1E3-E3EEFFC8F49F}">
      <dsp:nvSpPr>
        <dsp:cNvPr id="0" name=""/>
        <dsp:cNvSpPr/>
      </dsp:nvSpPr>
      <dsp:spPr>
        <a:xfrm>
          <a:off x="1769364" y="2322403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Speeds up troubleshooting by finding related software incidents.</a:t>
          </a:r>
          <a:endParaRPr lang="en-US" sz="1800" kern="1200"/>
        </a:p>
      </dsp:txBody>
      <dsp:txXfrm>
        <a:off x="1769364" y="2322403"/>
        <a:ext cx="6460236" cy="417975"/>
      </dsp:txXfrm>
    </dsp:sp>
    <dsp:sp modelId="{D366597D-9108-A94C-AE60-585D9D3F03A4}">
      <dsp:nvSpPr>
        <dsp:cNvPr id="0" name=""/>
        <dsp:cNvSpPr/>
      </dsp:nvSpPr>
      <dsp:spPr>
        <a:xfrm>
          <a:off x="1645920" y="274037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72585-501B-4640-AA3C-DB7DB2224B0D}">
      <dsp:nvSpPr>
        <dsp:cNvPr id="0" name=""/>
        <dsp:cNvSpPr/>
      </dsp:nvSpPr>
      <dsp:spPr>
        <a:xfrm>
          <a:off x="0" y="2761727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AC60F-2A79-EE4D-84E9-90A39B8BC4E7}">
      <dsp:nvSpPr>
        <dsp:cNvPr id="0" name=""/>
        <dsp:cNvSpPr/>
      </dsp:nvSpPr>
      <dsp:spPr>
        <a:xfrm>
          <a:off x="0" y="2761727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HDFS: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761727"/>
        <a:ext cx="1645920" cy="460222"/>
      </dsp:txXfrm>
    </dsp:sp>
    <dsp:sp modelId="{A0D9A229-7E79-914D-A2C1-AC0B6326C75F}">
      <dsp:nvSpPr>
        <dsp:cNvPr id="0" name=""/>
        <dsp:cNvSpPr/>
      </dsp:nvSpPr>
      <dsp:spPr>
        <a:xfrm>
          <a:off x="1769364" y="278262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Stores all logs for long-term analysis or compliance.</a:t>
          </a:r>
          <a:endParaRPr lang="en-US" sz="1800" kern="1200"/>
        </a:p>
      </dsp:txBody>
      <dsp:txXfrm>
        <a:off x="1769364" y="2782626"/>
        <a:ext cx="6460236" cy="417975"/>
      </dsp:txXfrm>
    </dsp:sp>
    <dsp:sp modelId="{5C91B3D8-C7A8-C54E-BF50-69041417E0F2}">
      <dsp:nvSpPr>
        <dsp:cNvPr id="0" name=""/>
        <dsp:cNvSpPr/>
      </dsp:nvSpPr>
      <dsp:spPr>
        <a:xfrm>
          <a:off x="1645920" y="3200601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AFAA6-251D-D24D-8178-EF2A9E71B612}">
      <dsp:nvSpPr>
        <dsp:cNvPr id="0" name=""/>
        <dsp:cNvSpPr/>
      </dsp:nvSpPr>
      <dsp:spPr>
        <a:xfrm>
          <a:off x="0" y="393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096D5F-8C06-EE4D-A247-64BF00D95C2A}">
      <dsp:nvSpPr>
        <dsp:cNvPr id="0" name=""/>
        <dsp:cNvSpPr/>
      </dsp:nvSpPr>
      <dsp:spPr>
        <a:xfrm>
          <a:off x="0" y="393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NiFi: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393"/>
        <a:ext cx="1645920" cy="460222"/>
      </dsp:txXfrm>
    </dsp:sp>
    <dsp:sp modelId="{8632A880-5E49-084A-B440-F9C6965F635D}">
      <dsp:nvSpPr>
        <dsp:cNvPr id="0" name=""/>
        <dsp:cNvSpPr/>
      </dsp:nvSpPr>
      <dsp:spPr>
        <a:xfrm>
          <a:off x="1769364" y="21292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Standardizes data from varied sales channels.</a:t>
          </a:r>
          <a:endParaRPr lang="en-US" sz="1900" kern="1200"/>
        </a:p>
      </dsp:txBody>
      <dsp:txXfrm>
        <a:off x="1769364" y="21292"/>
        <a:ext cx="6460236" cy="417975"/>
      </dsp:txXfrm>
    </dsp:sp>
    <dsp:sp modelId="{91DF067D-3077-FB42-820E-236604E395F6}">
      <dsp:nvSpPr>
        <dsp:cNvPr id="0" name=""/>
        <dsp:cNvSpPr/>
      </dsp:nvSpPr>
      <dsp:spPr>
        <a:xfrm>
          <a:off x="1645920" y="439267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8F5CE2-B879-C44E-9F19-7B0E00361492}">
      <dsp:nvSpPr>
        <dsp:cNvPr id="0" name=""/>
        <dsp:cNvSpPr/>
      </dsp:nvSpPr>
      <dsp:spPr>
        <a:xfrm>
          <a:off x="0" y="460615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F5DC3-82E0-4549-9BBF-8B35A3510AAB}">
      <dsp:nvSpPr>
        <dsp:cNvPr id="0" name=""/>
        <dsp:cNvSpPr/>
      </dsp:nvSpPr>
      <dsp:spPr>
        <a:xfrm>
          <a:off x="0" y="460615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Kafka: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460615"/>
        <a:ext cx="1645920" cy="460222"/>
      </dsp:txXfrm>
    </dsp:sp>
    <dsp:sp modelId="{841AE54A-ACEB-C74E-B95D-A9624D1AD51E}">
      <dsp:nvSpPr>
        <dsp:cNvPr id="0" name=""/>
        <dsp:cNvSpPr/>
      </dsp:nvSpPr>
      <dsp:spPr>
        <a:xfrm>
          <a:off x="1769364" y="481514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Ensures targeted analytics by categorizing data.</a:t>
          </a:r>
          <a:endParaRPr lang="en-US" sz="1900" kern="1200"/>
        </a:p>
      </dsp:txBody>
      <dsp:txXfrm>
        <a:off x="1769364" y="481514"/>
        <a:ext cx="6460236" cy="417975"/>
      </dsp:txXfrm>
    </dsp:sp>
    <dsp:sp modelId="{BE091C5D-4E3D-0341-B067-4CCB15C3320F}">
      <dsp:nvSpPr>
        <dsp:cNvPr id="0" name=""/>
        <dsp:cNvSpPr/>
      </dsp:nvSpPr>
      <dsp:spPr>
        <a:xfrm>
          <a:off x="1645920" y="89948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9E37AA-2A0C-1346-806A-EA86925A3707}">
      <dsp:nvSpPr>
        <dsp:cNvPr id="0" name=""/>
        <dsp:cNvSpPr/>
      </dsp:nvSpPr>
      <dsp:spPr>
        <a:xfrm>
          <a:off x="0" y="920838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4F68B-3387-8B49-9C54-775808899664}">
      <dsp:nvSpPr>
        <dsp:cNvPr id="0" name=""/>
        <dsp:cNvSpPr/>
      </dsp:nvSpPr>
      <dsp:spPr>
        <a:xfrm>
          <a:off x="0" y="920838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Spark: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920838"/>
        <a:ext cx="1645920" cy="460222"/>
      </dsp:txXfrm>
    </dsp:sp>
    <dsp:sp modelId="{59D205F4-7A0E-2B48-9518-D0D65B9A93A0}">
      <dsp:nvSpPr>
        <dsp:cNvPr id="0" name=""/>
        <dsp:cNvSpPr/>
      </dsp:nvSpPr>
      <dsp:spPr>
        <a:xfrm>
          <a:off x="1769364" y="94173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Predicts sales trends and potential stock shortages.</a:t>
          </a:r>
          <a:endParaRPr lang="en-US" sz="1900" kern="1200" dirty="0"/>
        </a:p>
      </dsp:txBody>
      <dsp:txXfrm>
        <a:off x="1769364" y="941736"/>
        <a:ext cx="6460236" cy="417975"/>
      </dsp:txXfrm>
    </dsp:sp>
    <dsp:sp modelId="{A878C13B-852B-5848-90AF-7B6D87B1D0A6}">
      <dsp:nvSpPr>
        <dsp:cNvPr id="0" name=""/>
        <dsp:cNvSpPr/>
      </dsp:nvSpPr>
      <dsp:spPr>
        <a:xfrm>
          <a:off x="1645920" y="1359712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6B327C-07AD-4D44-A069-8B2FE6467652}">
      <dsp:nvSpPr>
        <dsp:cNvPr id="0" name=""/>
        <dsp:cNvSpPr/>
      </dsp:nvSpPr>
      <dsp:spPr>
        <a:xfrm>
          <a:off x="0" y="1381060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392E7-F5DB-E749-BF17-0C538C887C9E}">
      <dsp:nvSpPr>
        <dsp:cNvPr id="0" name=""/>
        <dsp:cNvSpPr/>
      </dsp:nvSpPr>
      <dsp:spPr>
        <a:xfrm>
          <a:off x="0" y="1381060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HBase: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381060"/>
        <a:ext cx="1645920" cy="460222"/>
      </dsp:txXfrm>
    </dsp:sp>
    <dsp:sp modelId="{522714C7-A5F1-0240-AE92-401DCAA18F58}">
      <dsp:nvSpPr>
        <dsp:cNvPr id="0" name=""/>
        <dsp:cNvSpPr/>
      </dsp:nvSpPr>
      <dsp:spPr>
        <a:xfrm>
          <a:off x="1769364" y="1401959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Provides quick lookups aligning sales and stock.</a:t>
          </a:r>
          <a:endParaRPr lang="en-US" sz="1900" kern="1200"/>
        </a:p>
      </dsp:txBody>
      <dsp:txXfrm>
        <a:off x="1769364" y="1401959"/>
        <a:ext cx="6460236" cy="417975"/>
      </dsp:txXfrm>
    </dsp:sp>
    <dsp:sp modelId="{5E3E1CCC-5417-C640-989F-6AA4A9CA050A}">
      <dsp:nvSpPr>
        <dsp:cNvPr id="0" name=""/>
        <dsp:cNvSpPr/>
      </dsp:nvSpPr>
      <dsp:spPr>
        <a:xfrm>
          <a:off x="1645920" y="1819934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3C35D5-A0FF-494D-92AC-75FDC991FC70}">
      <dsp:nvSpPr>
        <dsp:cNvPr id="0" name=""/>
        <dsp:cNvSpPr/>
      </dsp:nvSpPr>
      <dsp:spPr>
        <a:xfrm>
          <a:off x="0" y="1841282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339720-D5DD-9140-ABFC-9F09190159E6}">
      <dsp:nvSpPr>
        <dsp:cNvPr id="0" name=""/>
        <dsp:cNvSpPr/>
      </dsp:nvSpPr>
      <dsp:spPr>
        <a:xfrm>
          <a:off x="0" y="1841282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Hive: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841282"/>
        <a:ext cx="1645920" cy="460222"/>
      </dsp:txXfrm>
    </dsp:sp>
    <dsp:sp modelId="{1AA7E074-8BF5-5B4C-915B-7BEF11681549}">
      <dsp:nvSpPr>
        <dsp:cNvPr id="0" name=""/>
        <dsp:cNvSpPr/>
      </dsp:nvSpPr>
      <dsp:spPr>
        <a:xfrm>
          <a:off x="1769364" y="1862181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Offers insights into sales trends and seasonal effects.</a:t>
          </a:r>
          <a:endParaRPr lang="en-US" sz="1900" kern="1200"/>
        </a:p>
      </dsp:txBody>
      <dsp:txXfrm>
        <a:off x="1769364" y="1862181"/>
        <a:ext cx="6460236" cy="417975"/>
      </dsp:txXfrm>
    </dsp:sp>
    <dsp:sp modelId="{CEA2F9D0-5EEE-8542-B455-784D46ADAB5B}">
      <dsp:nvSpPr>
        <dsp:cNvPr id="0" name=""/>
        <dsp:cNvSpPr/>
      </dsp:nvSpPr>
      <dsp:spPr>
        <a:xfrm>
          <a:off x="1645920" y="2280156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FE444B-543C-BE4B-9D8B-CD0AE77A8E46}">
      <dsp:nvSpPr>
        <dsp:cNvPr id="0" name=""/>
        <dsp:cNvSpPr/>
      </dsp:nvSpPr>
      <dsp:spPr>
        <a:xfrm>
          <a:off x="0" y="2301504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16D4CD-E98A-144A-9C56-4131B34B0B58}">
      <dsp:nvSpPr>
        <dsp:cNvPr id="0" name=""/>
        <dsp:cNvSpPr/>
      </dsp:nvSpPr>
      <dsp:spPr>
        <a:xfrm>
          <a:off x="0" y="2301504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Solr: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301504"/>
        <a:ext cx="1645920" cy="460222"/>
      </dsp:txXfrm>
    </dsp:sp>
    <dsp:sp modelId="{06CA58EC-91E3-4B44-BC48-C606E17CE1FA}">
      <dsp:nvSpPr>
        <dsp:cNvPr id="0" name=""/>
        <dsp:cNvSpPr/>
      </dsp:nvSpPr>
      <dsp:spPr>
        <a:xfrm>
          <a:off x="1769364" y="2322403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Assists in product searches for online shopping and staff needs.</a:t>
          </a:r>
          <a:endParaRPr lang="en-US" sz="1900" kern="1200"/>
        </a:p>
      </dsp:txBody>
      <dsp:txXfrm>
        <a:off x="1769364" y="2322403"/>
        <a:ext cx="6460236" cy="417975"/>
      </dsp:txXfrm>
    </dsp:sp>
    <dsp:sp modelId="{58E0EF28-FE4C-084A-809A-C8C86E5A45C3}">
      <dsp:nvSpPr>
        <dsp:cNvPr id="0" name=""/>
        <dsp:cNvSpPr/>
      </dsp:nvSpPr>
      <dsp:spPr>
        <a:xfrm>
          <a:off x="1645920" y="274037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D1F80D-031A-8F48-9508-997A9D694176}">
      <dsp:nvSpPr>
        <dsp:cNvPr id="0" name=""/>
        <dsp:cNvSpPr/>
      </dsp:nvSpPr>
      <dsp:spPr>
        <a:xfrm>
          <a:off x="0" y="2761727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ADEE33-BF36-594F-8D7D-A91A15427410}">
      <dsp:nvSpPr>
        <dsp:cNvPr id="0" name=""/>
        <dsp:cNvSpPr/>
      </dsp:nvSpPr>
      <dsp:spPr>
        <a:xfrm>
          <a:off x="0" y="2761727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HDFS: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761727"/>
        <a:ext cx="1645920" cy="460222"/>
      </dsp:txXfrm>
    </dsp:sp>
    <dsp:sp modelId="{8F0984FB-1D7D-BE47-88B9-F91F74F11F72}">
      <dsp:nvSpPr>
        <dsp:cNvPr id="0" name=""/>
        <dsp:cNvSpPr/>
      </dsp:nvSpPr>
      <dsp:spPr>
        <a:xfrm>
          <a:off x="1769364" y="278262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Archives data for analytics and customer service needs.</a:t>
          </a:r>
          <a:endParaRPr lang="en-US" sz="1900" kern="1200"/>
        </a:p>
      </dsp:txBody>
      <dsp:txXfrm>
        <a:off x="1769364" y="2782626"/>
        <a:ext cx="6460236" cy="417975"/>
      </dsp:txXfrm>
    </dsp:sp>
    <dsp:sp modelId="{27712888-6649-BC45-9AB3-40E80040C70A}">
      <dsp:nvSpPr>
        <dsp:cNvPr id="0" name=""/>
        <dsp:cNvSpPr/>
      </dsp:nvSpPr>
      <dsp:spPr>
        <a:xfrm>
          <a:off x="1645920" y="3200601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13AA3-AE0D-B44F-825F-6EAD71CEA5A4}">
      <dsp:nvSpPr>
        <dsp:cNvPr id="0" name=""/>
        <dsp:cNvSpPr/>
      </dsp:nvSpPr>
      <dsp:spPr>
        <a:xfrm>
          <a:off x="0" y="393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FFCCD3-C61F-E545-BE0E-3D9C64A16ACA}">
      <dsp:nvSpPr>
        <dsp:cNvPr id="0" name=""/>
        <dsp:cNvSpPr/>
      </dsp:nvSpPr>
      <dsp:spPr>
        <a:xfrm>
          <a:off x="0" y="393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NiFi: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393"/>
        <a:ext cx="1645920" cy="460222"/>
      </dsp:txXfrm>
    </dsp:sp>
    <dsp:sp modelId="{EF7B4A34-D059-3549-9388-57E8A91287FF}">
      <dsp:nvSpPr>
        <dsp:cNvPr id="0" name=""/>
        <dsp:cNvSpPr/>
      </dsp:nvSpPr>
      <dsp:spPr>
        <a:xfrm>
          <a:off x="1769364" y="21292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Standardizes varied vehicle data upon ingestion.</a:t>
          </a:r>
          <a:endParaRPr lang="en-US" sz="1900" kern="1200"/>
        </a:p>
      </dsp:txBody>
      <dsp:txXfrm>
        <a:off x="1769364" y="21292"/>
        <a:ext cx="6460236" cy="417975"/>
      </dsp:txXfrm>
    </dsp:sp>
    <dsp:sp modelId="{8ADA5F25-D8EA-5A46-B2D7-59BB39F0D79E}">
      <dsp:nvSpPr>
        <dsp:cNvPr id="0" name=""/>
        <dsp:cNvSpPr/>
      </dsp:nvSpPr>
      <dsp:spPr>
        <a:xfrm>
          <a:off x="1645920" y="439267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703F7E-8722-3748-9F42-A04EA7140921}">
      <dsp:nvSpPr>
        <dsp:cNvPr id="0" name=""/>
        <dsp:cNvSpPr/>
      </dsp:nvSpPr>
      <dsp:spPr>
        <a:xfrm>
          <a:off x="0" y="460615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6E11F2-788D-B440-8BCF-BF0FA6D8093A}">
      <dsp:nvSpPr>
        <dsp:cNvPr id="0" name=""/>
        <dsp:cNvSpPr/>
      </dsp:nvSpPr>
      <dsp:spPr>
        <a:xfrm>
          <a:off x="0" y="460615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Kafka: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460615"/>
        <a:ext cx="1645920" cy="460222"/>
      </dsp:txXfrm>
    </dsp:sp>
    <dsp:sp modelId="{33D690D7-4500-924C-B99D-A18C834E6EA4}">
      <dsp:nvSpPr>
        <dsp:cNvPr id="0" name=""/>
        <dsp:cNvSpPr/>
      </dsp:nvSpPr>
      <dsp:spPr>
        <a:xfrm>
          <a:off x="1769364" y="481514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Organizes data for systematic analytics.</a:t>
          </a:r>
          <a:endParaRPr lang="en-US" sz="1900" kern="1200"/>
        </a:p>
      </dsp:txBody>
      <dsp:txXfrm>
        <a:off x="1769364" y="481514"/>
        <a:ext cx="6460236" cy="417975"/>
      </dsp:txXfrm>
    </dsp:sp>
    <dsp:sp modelId="{B88873CB-65CC-5945-A52E-7E78B8CEBADB}">
      <dsp:nvSpPr>
        <dsp:cNvPr id="0" name=""/>
        <dsp:cNvSpPr/>
      </dsp:nvSpPr>
      <dsp:spPr>
        <a:xfrm>
          <a:off x="1645920" y="89948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704239-0453-864B-8741-950DB629B3BE}">
      <dsp:nvSpPr>
        <dsp:cNvPr id="0" name=""/>
        <dsp:cNvSpPr/>
      </dsp:nvSpPr>
      <dsp:spPr>
        <a:xfrm>
          <a:off x="0" y="920838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85D12B-79CA-4849-AC45-B12F97185F05}">
      <dsp:nvSpPr>
        <dsp:cNvPr id="0" name=""/>
        <dsp:cNvSpPr/>
      </dsp:nvSpPr>
      <dsp:spPr>
        <a:xfrm>
          <a:off x="0" y="920838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Spark: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920838"/>
        <a:ext cx="1645920" cy="460222"/>
      </dsp:txXfrm>
    </dsp:sp>
    <dsp:sp modelId="{8DE71E96-AF84-CE43-B85B-5E2791D82480}">
      <dsp:nvSpPr>
        <dsp:cNvPr id="0" name=""/>
        <dsp:cNvSpPr/>
      </dsp:nvSpPr>
      <dsp:spPr>
        <a:xfrm>
          <a:off x="1769364" y="94173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Predicts traffic and offers route optimizations.</a:t>
          </a:r>
          <a:endParaRPr lang="en-US" sz="1900" kern="1200"/>
        </a:p>
      </dsp:txBody>
      <dsp:txXfrm>
        <a:off x="1769364" y="941736"/>
        <a:ext cx="6460236" cy="417975"/>
      </dsp:txXfrm>
    </dsp:sp>
    <dsp:sp modelId="{086BCF0B-C19D-284F-BB2E-BDA1D97C130E}">
      <dsp:nvSpPr>
        <dsp:cNvPr id="0" name=""/>
        <dsp:cNvSpPr/>
      </dsp:nvSpPr>
      <dsp:spPr>
        <a:xfrm>
          <a:off x="1645920" y="1359712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757F1C-EF2F-374D-A4F4-CE1CCE678CA1}">
      <dsp:nvSpPr>
        <dsp:cNvPr id="0" name=""/>
        <dsp:cNvSpPr/>
      </dsp:nvSpPr>
      <dsp:spPr>
        <a:xfrm>
          <a:off x="0" y="1381060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93CD2-D0CA-1B42-9608-C38FEB76F8D6}">
      <dsp:nvSpPr>
        <dsp:cNvPr id="0" name=""/>
        <dsp:cNvSpPr/>
      </dsp:nvSpPr>
      <dsp:spPr>
        <a:xfrm>
          <a:off x="0" y="1381060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HBase: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1381060"/>
        <a:ext cx="1645920" cy="460222"/>
      </dsp:txXfrm>
    </dsp:sp>
    <dsp:sp modelId="{CD4709AB-0B6B-E943-B8CA-74E381836E66}">
      <dsp:nvSpPr>
        <dsp:cNvPr id="0" name=""/>
        <dsp:cNvSpPr/>
      </dsp:nvSpPr>
      <dsp:spPr>
        <a:xfrm>
          <a:off x="1769364" y="1401959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Stores real-time vehicle metrics for monitoring.</a:t>
          </a:r>
          <a:endParaRPr lang="en-US" sz="1900" kern="1200"/>
        </a:p>
      </dsp:txBody>
      <dsp:txXfrm>
        <a:off x="1769364" y="1401959"/>
        <a:ext cx="6460236" cy="417975"/>
      </dsp:txXfrm>
    </dsp:sp>
    <dsp:sp modelId="{E695425A-263A-414F-A666-BEFF1AFBFDC8}">
      <dsp:nvSpPr>
        <dsp:cNvPr id="0" name=""/>
        <dsp:cNvSpPr/>
      </dsp:nvSpPr>
      <dsp:spPr>
        <a:xfrm>
          <a:off x="1645920" y="1819934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766F2E-C649-FA4B-82BC-E1C615799E27}">
      <dsp:nvSpPr>
        <dsp:cNvPr id="0" name=""/>
        <dsp:cNvSpPr/>
      </dsp:nvSpPr>
      <dsp:spPr>
        <a:xfrm>
          <a:off x="0" y="1841282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0D27F-2738-6041-BC39-9DED8ADC7879}">
      <dsp:nvSpPr>
        <dsp:cNvPr id="0" name=""/>
        <dsp:cNvSpPr/>
      </dsp:nvSpPr>
      <dsp:spPr>
        <a:xfrm>
          <a:off x="0" y="1841282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Hive:</a:t>
          </a:r>
          <a:r>
            <a:rPr lang="en-US" sz="2100" b="0" i="0" kern="1200" dirty="0"/>
            <a:t> </a:t>
          </a:r>
          <a:endParaRPr lang="en-US" sz="2100" kern="1200" dirty="0"/>
        </a:p>
      </dsp:txBody>
      <dsp:txXfrm>
        <a:off x="0" y="1841282"/>
        <a:ext cx="1645920" cy="460222"/>
      </dsp:txXfrm>
    </dsp:sp>
    <dsp:sp modelId="{D9CD2414-EC63-CB49-9AC2-B5B3CFA36395}">
      <dsp:nvSpPr>
        <dsp:cNvPr id="0" name=""/>
        <dsp:cNvSpPr/>
      </dsp:nvSpPr>
      <dsp:spPr>
        <a:xfrm>
          <a:off x="1769364" y="1862181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Optimizes future routes by analyzing past data.</a:t>
          </a:r>
          <a:endParaRPr lang="en-US" sz="1900" kern="1200"/>
        </a:p>
      </dsp:txBody>
      <dsp:txXfrm>
        <a:off x="1769364" y="1862181"/>
        <a:ext cx="6460236" cy="417975"/>
      </dsp:txXfrm>
    </dsp:sp>
    <dsp:sp modelId="{D35EF4EF-6C04-9442-B93C-4D9664A42AE4}">
      <dsp:nvSpPr>
        <dsp:cNvPr id="0" name=""/>
        <dsp:cNvSpPr/>
      </dsp:nvSpPr>
      <dsp:spPr>
        <a:xfrm>
          <a:off x="1645920" y="2280156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2F4D81-7C90-5D41-81D8-109E7683513D}">
      <dsp:nvSpPr>
        <dsp:cNvPr id="0" name=""/>
        <dsp:cNvSpPr/>
      </dsp:nvSpPr>
      <dsp:spPr>
        <a:xfrm>
          <a:off x="0" y="2301504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13D29-9BE5-E448-953C-7E048C016A18}">
      <dsp:nvSpPr>
        <dsp:cNvPr id="0" name=""/>
        <dsp:cNvSpPr/>
      </dsp:nvSpPr>
      <dsp:spPr>
        <a:xfrm>
          <a:off x="0" y="2301504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Solr: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301504"/>
        <a:ext cx="1645920" cy="460222"/>
      </dsp:txXfrm>
    </dsp:sp>
    <dsp:sp modelId="{4463F119-CAD9-A148-BCB3-FEC64BBE6100}">
      <dsp:nvSpPr>
        <dsp:cNvPr id="0" name=""/>
        <dsp:cNvSpPr/>
      </dsp:nvSpPr>
      <dsp:spPr>
        <a:xfrm>
          <a:off x="1769364" y="2322403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Facilitates quick vehicle history searches for maintenance.</a:t>
          </a:r>
          <a:endParaRPr lang="en-US" sz="1900" kern="1200"/>
        </a:p>
      </dsp:txBody>
      <dsp:txXfrm>
        <a:off x="1769364" y="2322403"/>
        <a:ext cx="6460236" cy="417975"/>
      </dsp:txXfrm>
    </dsp:sp>
    <dsp:sp modelId="{D0E02330-7513-E543-96B0-09AA94D7CE23}">
      <dsp:nvSpPr>
        <dsp:cNvPr id="0" name=""/>
        <dsp:cNvSpPr/>
      </dsp:nvSpPr>
      <dsp:spPr>
        <a:xfrm>
          <a:off x="1645920" y="2740379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A09368-A874-3C48-B433-B7044A393585}">
      <dsp:nvSpPr>
        <dsp:cNvPr id="0" name=""/>
        <dsp:cNvSpPr/>
      </dsp:nvSpPr>
      <dsp:spPr>
        <a:xfrm>
          <a:off x="0" y="2761727"/>
          <a:ext cx="8229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AE90BE-6791-6D4A-9D42-D469CCA48E19}">
      <dsp:nvSpPr>
        <dsp:cNvPr id="0" name=""/>
        <dsp:cNvSpPr/>
      </dsp:nvSpPr>
      <dsp:spPr>
        <a:xfrm>
          <a:off x="0" y="2761727"/>
          <a:ext cx="1645920" cy="46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HDFS:</a:t>
          </a:r>
          <a:r>
            <a:rPr lang="en-US" sz="2100" b="0" i="0" kern="1200"/>
            <a:t> </a:t>
          </a:r>
          <a:endParaRPr lang="en-US" sz="2100" kern="1200"/>
        </a:p>
      </dsp:txBody>
      <dsp:txXfrm>
        <a:off x="0" y="2761727"/>
        <a:ext cx="1645920" cy="460222"/>
      </dsp:txXfrm>
    </dsp:sp>
    <dsp:sp modelId="{941EE9F6-FD15-8747-ACE8-AA073D0FA614}">
      <dsp:nvSpPr>
        <dsp:cNvPr id="0" name=""/>
        <dsp:cNvSpPr/>
      </dsp:nvSpPr>
      <dsp:spPr>
        <a:xfrm>
          <a:off x="1769364" y="2782626"/>
          <a:ext cx="6460236" cy="417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Ensures data storage supporting operations and compliance.</a:t>
          </a:r>
          <a:endParaRPr lang="en-US" sz="1900" kern="1200"/>
        </a:p>
      </dsp:txBody>
      <dsp:txXfrm>
        <a:off x="1769364" y="2782626"/>
        <a:ext cx="6460236" cy="417975"/>
      </dsp:txXfrm>
    </dsp:sp>
    <dsp:sp modelId="{08F7532A-EA55-9443-BA03-0F27BD356350}">
      <dsp:nvSpPr>
        <dsp:cNvPr id="0" name=""/>
        <dsp:cNvSpPr/>
      </dsp:nvSpPr>
      <dsp:spPr>
        <a:xfrm>
          <a:off x="1645920" y="3200601"/>
          <a:ext cx="658368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2E593-DBE5-5241-B47E-45136B6F9598}">
      <dsp:nvSpPr>
        <dsp:cNvPr id="0" name=""/>
        <dsp:cNvSpPr/>
      </dsp:nvSpPr>
      <dsp:spPr>
        <a:xfrm rot="5400000">
          <a:off x="5419591" y="-2412525"/>
          <a:ext cx="35307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Prioritize reliability; monitor data flows.</a:t>
          </a:r>
          <a:endParaRPr lang="en-US" sz="1500" kern="1200" dirty="0"/>
        </a:p>
      </dsp:txBody>
      <dsp:txXfrm rot="-5400000">
        <a:off x="2962656" y="61646"/>
        <a:ext cx="5249708" cy="318601"/>
      </dsp:txXfrm>
    </dsp:sp>
    <dsp:sp modelId="{962C397C-33B9-264D-B5A5-2A0BB552088C}">
      <dsp:nvSpPr>
        <dsp:cNvPr id="0" name=""/>
        <dsp:cNvSpPr/>
      </dsp:nvSpPr>
      <dsp:spPr>
        <a:xfrm>
          <a:off x="0" y="275"/>
          <a:ext cx="2962655" cy="4413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Data Ingestion with NiFi:</a:t>
          </a:r>
          <a:r>
            <a:rPr lang="en-US" sz="1700" b="0" i="0" kern="1200"/>
            <a:t> </a:t>
          </a:r>
          <a:endParaRPr lang="en-US" sz="1700" kern="1200"/>
        </a:p>
      </dsp:txBody>
      <dsp:txXfrm>
        <a:off x="21544" y="21819"/>
        <a:ext cx="2919567" cy="398253"/>
      </dsp:txXfrm>
    </dsp:sp>
    <dsp:sp modelId="{FFA8FC53-E2B1-524D-BA13-8F1C9CC86DB8}">
      <dsp:nvSpPr>
        <dsp:cNvPr id="0" name=""/>
        <dsp:cNvSpPr/>
      </dsp:nvSpPr>
      <dsp:spPr>
        <a:xfrm rot="5400000">
          <a:off x="5419591" y="-1949117"/>
          <a:ext cx="35307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Prioritize data; ensure healthy operation.</a:t>
          </a:r>
          <a:endParaRPr lang="en-US" sz="1500" kern="1200"/>
        </a:p>
      </dsp:txBody>
      <dsp:txXfrm rot="-5400000">
        <a:off x="2962656" y="525054"/>
        <a:ext cx="5249708" cy="318601"/>
      </dsp:txXfrm>
    </dsp:sp>
    <dsp:sp modelId="{23005228-4FD5-584B-969B-D59E6EBF9094}">
      <dsp:nvSpPr>
        <dsp:cNvPr id="0" name=""/>
        <dsp:cNvSpPr/>
      </dsp:nvSpPr>
      <dsp:spPr>
        <a:xfrm>
          <a:off x="0" y="463683"/>
          <a:ext cx="2962655" cy="4413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Stream Processing with Kafka:</a:t>
          </a:r>
          <a:r>
            <a:rPr lang="en-US" sz="1700" b="0" i="0" kern="1200"/>
            <a:t> </a:t>
          </a:r>
          <a:endParaRPr lang="en-US" sz="1700" kern="1200"/>
        </a:p>
      </dsp:txBody>
      <dsp:txXfrm>
        <a:off x="21544" y="485227"/>
        <a:ext cx="2919567" cy="398253"/>
      </dsp:txXfrm>
    </dsp:sp>
    <dsp:sp modelId="{8A907CDA-0900-9E48-AB72-6D36C9CC6946}">
      <dsp:nvSpPr>
        <dsp:cNvPr id="0" name=""/>
        <dsp:cNvSpPr/>
      </dsp:nvSpPr>
      <dsp:spPr>
        <a:xfrm rot="5400000">
          <a:off x="5419591" y="-1485708"/>
          <a:ext cx="35307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Manage memory; understand its limits.</a:t>
          </a:r>
          <a:endParaRPr lang="en-US" sz="1500" kern="1200" dirty="0"/>
        </a:p>
      </dsp:txBody>
      <dsp:txXfrm rot="-5400000">
        <a:off x="2962656" y="988463"/>
        <a:ext cx="5249708" cy="318601"/>
      </dsp:txXfrm>
    </dsp:sp>
    <dsp:sp modelId="{6118FB0A-448E-EB44-BFC4-08B8320BEC5C}">
      <dsp:nvSpPr>
        <dsp:cNvPr id="0" name=""/>
        <dsp:cNvSpPr/>
      </dsp:nvSpPr>
      <dsp:spPr>
        <a:xfrm>
          <a:off x="0" y="927092"/>
          <a:ext cx="2962655" cy="4413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Data Processing with Spark:</a:t>
          </a:r>
          <a:r>
            <a:rPr lang="en-US" sz="1700" b="0" i="0" kern="1200"/>
            <a:t> </a:t>
          </a:r>
          <a:endParaRPr lang="en-US" sz="1700" kern="1200"/>
        </a:p>
      </dsp:txBody>
      <dsp:txXfrm>
        <a:off x="21544" y="948636"/>
        <a:ext cx="2919567" cy="398253"/>
      </dsp:txXfrm>
    </dsp:sp>
    <dsp:sp modelId="{589B5D03-3323-0241-A411-FA3513F7553F}">
      <dsp:nvSpPr>
        <dsp:cNvPr id="0" name=""/>
        <dsp:cNvSpPr/>
      </dsp:nvSpPr>
      <dsp:spPr>
        <a:xfrm rot="5400000">
          <a:off x="5419591" y="-1022300"/>
          <a:ext cx="35307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Prioritize replication; maintain HBase health.</a:t>
          </a:r>
          <a:endParaRPr lang="en-US" sz="1500" kern="1200"/>
        </a:p>
      </dsp:txBody>
      <dsp:txXfrm rot="-5400000">
        <a:off x="2962656" y="1451871"/>
        <a:ext cx="5249708" cy="318601"/>
      </dsp:txXfrm>
    </dsp:sp>
    <dsp:sp modelId="{E008FBA8-6CAA-474E-A5E0-05E4301DBCC7}">
      <dsp:nvSpPr>
        <dsp:cNvPr id="0" name=""/>
        <dsp:cNvSpPr/>
      </dsp:nvSpPr>
      <dsp:spPr>
        <a:xfrm>
          <a:off x="0" y="1390500"/>
          <a:ext cx="2962655" cy="4413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Storage with HDFS &amp; HBase:</a:t>
          </a:r>
          <a:r>
            <a:rPr lang="en-US" sz="1700" b="0" i="0" kern="1200"/>
            <a:t> </a:t>
          </a:r>
          <a:endParaRPr lang="en-US" sz="1700" kern="1200"/>
        </a:p>
      </dsp:txBody>
      <dsp:txXfrm>
        <a:off x="21544" y="1412044"/>
        <a:ext cx="2919567" cy="398253"/>
      </dsp:txXfrm>
    </dsp:sp>
    <dsp:sp modelId="{9EDC980C-4AB0-804A-9F3C-D1FD721EAE8E}">
      <dsp:nvSpPr>
        <dsp:cNvPr id="0" name=""/>
        <dsp:cNvSpPr/>
      </dsp:nvSpPr>
      <dsp:spPr>
        <a:xfrm rot="5400000">
          <a:off x="5419591" y="-558892"/>
          <a:ext cx="35307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Optimize with partitioning; use suitable formats.</a:t>
          </a:r>
          <a:endParaRPr lang="en-US" sz="1500" kern="1200"/>
        </a:p>
      </dsp:txBody>
      <dsp:txXfrm rot="-5400000">
        <a:off x="2962656" y="1915279"/>
        <a:ext cx="5249708" cy="318601"/>
      </dsp:txXfrm>
    </dsp:sp>
    <dsp:sp modelId="{3FEC8985-C1EE-6A46-8661-89174D0A4E17}">
      <dsp:nvSpPr>
        <dsp:cNvPr id="0" name=""/>
        <dsp:cNvSpPr/>
      </dsp:nvSpPr>
      <dsp:spPr>
        <a:xfrm>
          <a:off x="0" y="1853909"/>
          <a:ext cx="2962655" cy="4413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Querying with Hive:</a:t>
          </a:r>
          <a:r>
            <a:rPr lang="en-US" sz="1700" b="0" i="0" kern="1200"/>
            <a:t> </a:t>
          </a:r>
          <a:endParaRPr lang="en-US" sz="1700" kern="1200"/>
        </a:p>
      </dsp:txBody>
      <dsp:txXfrm>
        <a:off x="21544" y="1875453"/>
        <a:ext cx="2919567" cy="398253"/>
      </dsp:txXfrm>
    </dsp:sp>
    <dsp:sp modelId="{35A4CB95-67B6-AE46-90EA-F20B931696EA}">
      <dsp:nvSpPr>
        <dsp:cNvPr id="0" name=""/>
        <dsp:cNvSpPr/>
      </dsp:nvSpPr>
      <dsp:spPr>
        <a:xfrm rot="5400000">
          <a:off x="5419591" y="-95483"/>
          <a:ext cx="35307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Regularly index; be updated on schema changes.</a:t>
          </a:r>
          <a:endParaRPr lang="en-US" sz="1500" kern="1200"/>
        </a:p>
      </dsp:txBody>
      <dsp:txXfrm rot="-5400000">
        <a:off x="2962656" y="2378688"/>
        <a:ext cx="5249708" cy="318601"/>
      </dsp:txXfrm>
    </dsp:sp>
    <dsp:sp modelId="{8B5DBBBC-5C5D-1444-9776-05B6910BFCB4}">
      <dsp:nvSpPr>
        <dsp:cNvPr id="0" name=""/>
        <dsp:cNvSpPr/>
      </dsp:nvSpPr>
      <dsp:spPr>
        <a:xfrm>
          <a:off x="0" y="2317317"/>
          <a:ext cx="2962655" cy="4413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Search with Solr:</a:t>
          </a:r>
          <a:r>
            <a:rPr lang="en-US" sz="1700" b="0" i="0" kern="1200"/>
            <a:t> </a:t>
          </a:r>
          <a:endParaRPr lang="en-US" sz="1700" kern="1200"/>
        </a:p>
      </dsp:txBody>
      <dsp:txXfrm>
        <a:off x="21544" y="2338861"/>
        <a:ext cx="2919567" cy="398253"/>
      </dsp:txXfrm>
    </dsp:sp>
    <dsp:sp modelId="{C2674D83-F4DB-004B-83E7-E00D443E2A2A}">
      <dsp:nvSpPr>
        <dsp:cNvPr id="0" name=""/>
        <dsp:cNvSpPr/>
      </dsp:nvSpPr>
      <dsp:spPr>
        <a:xfrm rot="5400000">
          <a:off x="5419591" y="367924"/>
          <a:ext cx="35307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Monitor component operations especially after system updates.</a:t>
          </a:r>
          <a:endParaRPr lang="en-US" sz="1500" kern="1200"/>
        </a:p>
      </dsp:txBody>
      <dsp:txXfrm rot="-5400000">
        <a:off x="2962656" y="2842095"/>
        <a:ext cx="5249708" cy="318601"/>
      </dsp:txXfrm>
    </dsp:sp>
    <dsp:sp modelId="{F7B1BE0A-215E-1648-BAC2-BE375648E61B}">
      <dsp:nvSpPr>
        <dsp:cNvPr id="0" name=""/>
        <dsp:cNvSpPr/>
      </dsp:nvSpPr>
      <dsp:spPr>
        <a:xfrm>
          <a:off x="0" y="2780726"/>
          <a:ext cx="2962655" cy="4413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Integration:</a:t>
          </a:r>
          <a:r>
            <a:rPr lang="en-US" sz="1700" b="0" i="0" kern="1200"/>
            <a:t> </a:t>
          </a:r>
          <a:endParaRPr lang="en-US" sz="1700" kern="1200"/>
        </a:p>
      </dsp:txBody>
      <dsp:txXfrm>
        <a:off x="21544" y="2802270"/>
        <a:ext cx="2919567" cy="398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AF6B7-0551-D94D-959A-5E6CCFD230C2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5403F-4377-9643-876E-F4518F5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logo_Widescreen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764641" y="2840812"/>
            <a:ext cx="4693557" cy="1265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778989" y="1187986"/>
            <a:ext cx="4693557" cy="10411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500" baseline="0">
                <a:solidFill>
                  <a:srgbClr val="533F7E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6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89E3-9012-754D-ACFE-6D3D94DB23F1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F592-7035-BC42-B961-96A5B059A853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pt_seal_Widescreen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24643"/>
            <a:ext cx="8229600" cy="322234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anchor="b">
            <a:normAutofit/>
          </a:bodyPr>
          <a:lstStyle>
            <a:lvl1pPr algn="l">
              <a:defRPr sz="4400" b="0" i="0" baseline="0">
                <a:solidFill>
                  <a:srgbClr val="533F7E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996099"/>
            <a:ext cx="8229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anchor="b">
            <a:normAutofit/>
          </a:bodyPr>
          <a:lstStyle>
            <a:lvl1pPr algn="l">
              <a:defRPr sz="4400" b="0" i="0" baseline="0">
                <a:solidFill>
                  <a:srgbClr val="533F7E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24643"/>
            <a:ext cx="8229600" cy="322234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1157644"/>
            <a:ext cx="8229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847" y="477391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1A94F592-7035-BC42-B961-96A5B059A8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marL="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4400" b="0" i="0" kern="1200" baseline="0" dirty="0">
                <a:solidFill>
                  <a:srgbClr val="533F7E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996099"/>
            <a:ext cx="8229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"/>
              </a:defRPr>
            </a:lvl1pPr>
            <a:lvl2pPr>
              <a:defRPr sz="2000">
                <a:latin typeface=""/>
              </a:defRPr>
            </a:lvl2pPr>
            <a:lvl3pPr>
              <a:defRPr sz="1800">
                <a:latin typeface=""/>
              </a:defRPr>
            </a:lvl3pPr>
            <a:lvl4pPr>
              <a:defRPr sz="1600">
                <a:latin typeface=""/>
              </a:defRPr>
            </a:lvl4pPr>
            <a:lvl5pPr>
              <a:defRPr sz="1600">
                <a:latin typeface="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996099"/>
            <a:ext cx="8229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logo_Widescreen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764642" y="1923665"/>
            <a:ext cx="4693557" cy="10411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500" baseline="0">
                <a:solidFill>
                  <a:srgbClr val="533F7E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3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7553" y="4767263"/>
            <a:ext cx="2133600" cy="273844"/>
          </a:xfrm>
        </p:spPr>
        <p:txBody>
          <a:bodyPr/>
          <a:lstStyle/>
          <a:p>
            <a:fld id="{BE2E89E3-9012-754D-ACFE-6D3D94DB23F1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49443" y="476726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1A94F592-7035-BC42-B961-96A5B059A8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89E3-9012-754D-ACFE-6D3D94DB23F1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F592-7035-BC42-B961-96A5B059A8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8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4400" b="0" i="0" kern="1200" baseline="0" dirty="0">
          <a:solidFill>
            <a:srgbClr val="533F7E"/>
          </a:solidFill>
          <a:latin typeface="Arial"/>
          <a:ea typeface="ＭＳ Ｐゴシック" charset="0"/>
          <a:cs typeface="ＭＳ Ｐゴシック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413F"/>
          </a:solidFill>
          <a:latin typeface="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413F"/>
          </a:solidFill>
          <a:latin typeface="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413F"/>
          </a:solidFill>
          <a:latin typeface="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413F"/>
          </a:solidFill>
          <a:latin typeface="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413F"/>
          </a:solidFill>
          <a:latin typeface="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64641" y="2840812"/>
            <a:ext cx="4693557" cy="18743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9326B"/>
                </a:solidFill>
              </a:rPr>
              <a:t>Week 10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Nasheb Ismaily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nismaily@bellevue.edu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Designing Big Data Applications</a:t>
            </a:r>
          </a:p>
        </p:txBody>
      </p:sp>
    </p:spTree>
    <p:extLst>
      <p:ext uri="{BB962C8B-B14F-4D97-AF65-F5344CB8AC3E}">
        <p14:creationId xmlns:p14="http://schemas.microsoft.com/office/powerpoint/2010/main" val="55162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6063"/>
            <a:ext cx="82296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  <a:t>A private, non-profit institution founded in 1966, Bellevue University is </a:t>
            </a: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  <a:t>accredited by the Higher Learning Commission through the U.S. Department of Education. For general information, please call 800.756.7920.</a:t>
            </a: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  <a:t>Email: </a:t>
            </a:r>
            <a:r>
              <a:rPr lang="en-US" sz="1600" dirty="0" err="1">
                <a:solidFill>
                  <a:srgbClr val="3B413F"/>
                </a:solidFill>
                <a:latin typeface="Arial" charset="0"/>
                <a:cs typeface="Arial" charset="0"/>
              </a:rPr>
              <a:t>nismaily@bellevue.edu</a:t>
            </a: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r>
              <a:rPr lang="en-US" sz="1600" dirty="0">
                <a:solidFill>
                  <a:srgbClr val="3E403E"/>
                </a:solidFill>
                <a:latin typeface="Arial" charset="0"/>
                <a:cs typeface="Arial" charset="0"/>
              </a:rPr>
              <a:t> </a:t>
            </a:r>
            <a:br>
              <a:rPr lang="en-US" sz="1600" dirty="0">
                <a:solidFill>
                  <a:srgbClr val="3E403E"/>
                </a:solidFill>
                <a:latin typeface="Arial" charset="0"/>
                <a:cs typeface="Arial" charset="0"/>
              </a:rPr>
            </a:br>
            <a:r>
              <a:rPr lang="en-US" sz="1600" dirty="0" err="1">
                <a:solidFill>
                  <a:srgbClr val="593D82"/>
                </a:solidFill>
                <a:latin typeface="Arial" charset="0"/>
                <a:cs typeface="Arial" charset="0"/>
              </a:rPr>
              <a:t>bellevue.edu</a:t>
            </a:r>
            <a:br>
              <a:rPr lang="en-US" sz="1600" dirty="0">
                <a:solidFill>
                  <a:srgbClr val="593D82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3D8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3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EA6F92-FD6B-379C-1615-C7A1ED7C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effectLst/>
              </a:rPr>
              <a:t>Agenda</a:t>
            </a:r>
            <a:endParaRPr lang="en-US"/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B49345D4-36C3-1612-FFB5-7AA106CDF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866170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93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8D779B-2157-2BDB-8340-56707559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>
                <a:effectLst/>
              </a:rPr>
              <a:t>Introduction to Big Data Components</a:t>
            </a:r>
            <a:endParaRPr lang="en-US" sz="3400"/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38735D72-5880-5E8A-336D-45125FFC5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495391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78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A6195-BE71-961B-87EC-981D377E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>
                <a:effectLst/>
              </a:rPr>
              <a:t>Financial Use Case - Real-time Risk Assessment</a:t>
            </a:r>
            <a:endParaRPr lang="en-US" sz="240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46E40F2-ABB6-B082-1B3E-A14574AB1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26637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7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6B3786-1D91-F2F7-8F1C-BBDE46C5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i="0">
                <a:effectLst/>
              </a:rPr>
              <a:t>Healthcare Use Case - Patient Monitoring &amp; History Retrieval</a:t>
            </a:r>
            <a:endParaRPr lang="en-US" sz="210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46DEC7A2-52D0-A3C4-6529-E3B52826D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918550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8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50A78-0A9C-1538-4AF0-3ED491B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>
                <a:effectLst/>
              </a:rPr>
              <a:t>Technology Use Case - Software Behavior Analysis</a:t>
            </a:r>
            <a:endParaRPr lang="en-US" sz="240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9C940D37-6106-1AD7-C430-0AB0D0D6A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737103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74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50A78-0A9C-1538-4AF0-3ED491B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i="0">
                <a:effectLst/>
              </a:rPr>
              <a:t>Retail Use Case - Customer Behavior and Inventory Management</a:t>
            </a:r>
            <a:endParaRPr lang="en-US" sz="210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601EE70-C69E-3776-C4E2-47A6DE483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35019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69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50A78-0A9C-1538-4AF0-3ED491B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i="0">
                <a:effectLst/>
              </a:rPr>
              <a:t>Transportation Use Case - Fleet Management &amp; Route Optimization</a:t>
            </a:r>
            <a:endParaRPr lang="en-US" sz="210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C80D14EF-DFF0-C1FA-021B-336740A42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39901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48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50A78-0A9C-1538-4AF0-3ED491B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>
                <a:effectLst/>
              </a:rPr>
              <a:t>Best Practices in Big Data Application Design</a:t>
            </a:r>
            <a:endParaRPr lang="en-US" sz="280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A27318C-8C94-7F3F-C1B0-95208B0C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99A3B4B4-F3A9-589D-5B72-2821AD0FA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42100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43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C194FC3BCF2498405D03C97F8D21F" ma:contentTypeVersion="4" ma:contentTypeDescription="Create a new document." ma:contentTypeScope="" ma:versionID="9c3462bd8968801d732c8e187a3d66f3">
  <xsd:schema xmlns:xsd="http://www.w3.org/2001/XMLSchema" xmlns:xs="http://www.w3.org/2001/XMLSchema" xmlns:p="http://schemas.microsoft.com/office/2006/metadata/properties" xmlns:ns2="3e82387a-ab28-4e52-a31d-0a2754c02a4a" targetNamespace="http://schemas.microsoft.com/office/2006/metadata/properties" ma:root="true" ma:fieldsID="7190484eb6d6e1e2ff4b57d914b8b1ba" ns2:_="">
    <xsd:import namespace="3e82387a-ab28-4e52-a31d-0a2754c02a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2387a-ab28-4e52-a31d-0a2754c02a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EC73F0-F331-466E-8F8E-C0F2A149DA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228FDF-1328-4CF6-AB07-DE2C53465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2387a-ab28-4e52-a31d-0a2754c02a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DB085D-C011-4C07-AE2D-E169AE395F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724</Words>
  <Application>Microsoft Macintosh PowerPoint</Application>
  <PresentationFormat>On-screen Show (16:9)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Designing Big Data Applications</vt:lpstr>
      <vt:lpstr>Agenda</vt:lpstr>
      <vt:lpstr>Introduction to Big Data Components</vt:lpstr>
      <vt:lpstr>Financial Use Case - Real-time Risk Assessment</vt:lpstr>
      <vt:lpstr>Healthcare Use Case - Patient Monitoring &amp; History Retrieval</vt:lpstr>
      <vt:lpstr>Technology Use Case - Software Behavior Analysis</vt:lpstr>
      <vt:lpstr>Retail Use Case - Customer Behavior and Inventory Management</vt:lpstr>
      <vt:lpstr>Transportation Use Case - Fleet Management &amp; Route Optimization</vt:lpstr>
      <vt:lpstr>Best Practices in Big Data Application Design</vt:lpstr>
      <vt:lpstr>PowerPoint Presentation</vt:lpstr>
    </vt:vector>
  </TitlesOfParts>
  <Company>Bailey Lauerman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Jiear Vang</dc:creator>
  <cp:lastModifiedBy>Nasheb Ismaily</cp:lastModifiedBy>
  <cp:revision>104</cp:revision>
  <dcterms:created xsi:type="dcterms:W3CDTF">2015-02-06T15:48:06Z</dcterms:created>
  <dcterms:modified xsi:type="dcterms:W3CDTF">2023-08-08T18:18:22Z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0x010100B3BC194FC3BCF2498405D03C97F8D21F</vt:lpwstr>
  </property>
</Properties>
</file>