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62" r:id="rId3"/>
    <p:sldId id="260" r:id="rId4"/>
    <p:sldId id="257" r:id="rId5"/>
    <p:sldId id="258" r:id="rId6"/>
    <p:sldId id="263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5BE1-74C1-4F65-920B-D06AD34F9E9F}" type="datetimeFigureOut">
              <a:rPr lang="es-PE" smtClean="0"/>
              <a:t>28/02/2025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5891-B85D-4FF7-B386-A0A746C06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4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D5891-B85D-4FF7-B386-A0A746C0680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493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2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7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5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69FB2B8-F0DF-66A5-5AF5-1BC711DCF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s-ES" dirty="0"/>
              <a:t>SMART HOME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06025-9850-7DA3-2781-96A4AA0C3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216139" cy="3088666"/>
          </a:xfrm>
        </p:spPr>
        <p:txBody>
          <a:bodyPr>
            <a:noAutofit/>
          </a:bodyPr>
          <a:lstStyle/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 POO</a:t>
            </a:r>
          </a:p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 Ernesto Loayza Mejía </a:t>
            </a:r>
          </a:p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Bellido Dominguez,Ricardo James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Fernandez Hervacio Lennin Cristofher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Chávez Tuñoque, Edgar Raúl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Chira Arakaki Yoshiro Eduardo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edio cuerpo de una persona sosteniendo una casa en miniatura">
            <a:extLst>
              <a:ext uri="{FF2B5EF4-FFF2-40B4-BE49-F238E27FC236}">
                <a16:creationId xmlns:a16="http://schemas.microsoft.com/office/drawing/2014/main" id="{E03133A9-9AA5-556C-B3F5-8829EC7A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22" r="21051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09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94A2-A31D-8B47-92AA-5C0F13F1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una Smart house?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36C0E-E91C-8E60-D95B-89380BE3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actualidad, la tecnología ha transformado la manera en que interactuamos con nuestro entorno, dando lugar a los Smart Homes o casas inteligentes. Un Smart Home es un sistema automatizado que permite controlar dispositivos como luces, ventiladores, sensores y electrodomésticos de manera remota o programada, mejorando la comodidad, eficiencia y seguridad del hogar.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65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18475-DCA7-A29F-ABA5-FA1D0562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719528"/>
            <a:ext cx="10325000" cy="5185039"/>
          </a:xfrm>
        </p:spPr>
        <p:txBody>
          <a:bodyPr/>
          <a:lstStyle/>
          <a:p>
            <a:r>
              <a:rPr lang="es-ES" dirty="0"/>
              <a:t>El futuro de los hogares, vienen a ser las casas inteligentes (Smart House). La aplicación de las nuevas tecnologías al entorno doméstico hace posible la comunicación de todos los equipos eléctricos e informáticos con el usuario.</a:t>
            </a:r>
          </a:p>
          <a:p>
            <a:r>
              <a:rPr lang="es-ES" dirty="0"/>
              <a:t>La automatización de procesos repetitivos y cotidianos optimiza el tiempo de los usuarios.</a:t>
            </a:r>
          </a:p>
          <a:p>
            <a:r>
              <a:rPr lang="es-ES" dirty="0"/>
              <a:t>El sistema automático de un hogar incluye componentes principales que son: Interfaz de usuario, un modo de transmisión, un controlador central.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619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59E1-C21A-1362-5862-61C99049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7913F-6480-E06E-5069-5AB43476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que las actividades domésticas, sean más fáciles, sencillas, cómoda, seguras y económicas.</a:t>
            </a:r>
          </a:p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Comprender el concepto de Smart Home y su impacto en la automatización del hogar.</a:t>
            </a:r>
          </a:p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los principios de Programación Orientada a Objetos (POO) para modelar un sistema de casa inteligente en Python.</a:t>
            </a:r>
          </a:p>
          <a:p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Identificar el uso de clases, objetos, herencia, encapsulamiento y polimorfismo en el desarrollo de un sistema Smart Home.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8930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B874-ADCD-EBBB-946B-59B04840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RIESGOS O DESVENTAJAS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58B78-CB52-CE68-CB96-A865A1A7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0325000" cy="391076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Al tener los equipos conectados a internet pueden sufrir de ataques cibernéticos y hacer que los hackers controlen tus dispositivos.</a:t>
            </a:r>
          </a:p>
          <a:p>
            <a:r>
              <a:rPr lang="es-ES" dirty="0"/>
              <a:t>La comunicación entre los dispositivos puede ser interceptada y exponer información sensible.</a:t>
            </a:r>
          </a:p>
          <a:p>
            <a:r>
              <a:rPr lang="es-ES" dirty="0"/>
              <a:t>Los dispositivos con cámaras que tengas conectados pueden ser utilizados para vigilar tu hogar.</a:t>
            </a:r>
          </a:p>
          <a:p>
            <a:r>
              <a:rPr lang="es-ES" dirty="0"/>
              <a:t>Los dispositivos pueden sufrir fallos técnicos lo cual interrumpiría tu vida diaria.</a:t>
            </a:r>
          </a:p>
          <a:p>
            <a:r>
              <a:rPr lang="es-ES" dirty="0"/>
              <a:t>Cortes de energía</a:t>
            </a:r>
            <a:r>
              <a:rPr lang="es-PE" dirty="0"/>
              <a:t>, lo cual también interrumpiría tu vida cotidiana.</a:t>
            </a:r>
          </a:p>
          <a:p>
            <a:r>
              <a:rPr lang="es-ES" dirty="0"/>
              <a:t>La inversión inicial suele ser costosa</a:t>
            </a:r>
          </a:p>
          <a:p>
            <a:r>
              <a:rPr lang="es-ES" dirty="0"/>
              <a:t>Los dispositivos requieren de mantenimiento y actualizaciones.</a:t>
            </a:r>
          </a:p>
        </p:txBody>
      </p:sp>
    </p:spTree>
    <p:extLst>
      <p:ext uri="{BB962C8B-B14F-4D97-AF65-F5344CB8AC3E}">
        <p14:creationId xmlns:p14="http://schemas.microsoft.com/office/powerpoint/2010/main" val="23826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BED918-F393-9445-4613-4D6BE8A463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8"/>
          <a:stretch/>
        </p:blipFill>
        <p:spPr>
          <a:xfrm>
            <a:off x="4032738" y="1352360"/>
            <a:ext cx="3818910" cy="3416606"/>
          </a:xfrm>
          <a:prstGeom prst="rect">
            <a:avLst/>
          </a:prstGeom>
        </p:spPr>
      </p:pic>
      <p:sp>
        <p:nvSpPr>
          <p:cNvPr id="7" name="AutoShape 2" descr="Diodo LED Amarillo">
            <a:extLst>
              <a:ext uri="{FF2B5EF4-FFF2-40B4-BE49-F238E27FC236}">
                <a16:creationId xmlns:a16="http://schemas.microsoft.com/office/drawing/2014/main" id="{CD5C7BC0-A3B2-EF01-CA0A-A3D2390C1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DF1025-16D7-0FD1-7DA2-91BA51F7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96" y="4313549"/>
            <a:ext cx="1220724" cy="12207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A9953D-E0F1-5745-44B0-C16F9DFDD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745" y="4280441"/>
            <a:ext cx="1225402" cy="12193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88DEB9-C149-63B5-9C13-654072439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44" y="5638694"/>
            <a:ext cx="1225402" cy="12193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57BC1A-BC72-8998-2640-4507C6DEA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930" y="1921741"/>
            <a:ext cx="1377516" cy="13116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5F77088-AE2B-ECBC-E83B-E23E6B109AAF}"/>
              </a:ext>
            </a:extLst>
          </p:cNvPr>
          <p:cNvSpPr txBox="1"/>
          <p:nvPr/>
        </p:nvSpPr>
        <p:spPr>
          <a:xfrm>
            <a:off x="4986017" y="48768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COMPONENTES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80702A-90C6-33CF-5001-2404421F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909" r="1959"/>
          <a:stretch/>
        </p:blipFill>
        <p:spPr>
          <a:xfrm>
            <a:off x="9405081" y="557608"/>
            <a:ext cx="1890789" cy="1833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0D5EB42-30F1-E6D8-87DA-EB049FB37D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5081" y="4063524"/>
            <a:ext cx="1975339" cy="11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A090EE-8CCF-99A5-6CF1-9AB0D9C9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9"/>
          <a:stretch/>
        </p:blipFill>
        <p:spPr>
          <a:xfrm>
            <a:off x="353567" y="397584"/>
            <a:ext cx="3230880" cy="26113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B265BA-4EA4-A2C7-7756-62E60FE2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18" y="3479881"/>
            <a:ext cx="2280377" cy="22911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E1AAE8-74C2-23DC-5FBC-FE26EA7E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518" y="3160989"/>
            <a:ext cx="3126388" cy="2737425"/>
          </a:xfrm>
          <a:prstGeom prst="rect">
            <a:avLst/>
          </a:prstGeom>
        </p:spPr>
      </p:pic>
      <p:pic>
        <p:nvPicPr>
          <p:cNvPr id="1026" name="Picture 2" descr="How to Program ESP32 in MicroPython using Thonny IDE">
            <a:extLst>
              <a:ext uri="{FF2B5EF4-FFF2-40B4-BE49-F238E27FC236}">
                <a16:creationId xmlns:a16="http://schemas.microsoft.com/office/drawing/2014/main" id="{85AE06F8-FB9E-EDBB-673B-DEA2AC65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56" y="348593"/>
            <a:ext cx="4303777" cy="295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9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293DAF8-BD2E-6A6A-D3A4-CC9532AB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1" y="207914"/>
            <a:ext cx="5771924" cy="64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DD976E4-DA94-6CB6-8363-2E02BBDD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5" y="812552"/>
            <a:ext cx="5045423" cy="52328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DF81E0-4D2C-E39A-36C7-CC26A07D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91" y="812552"/>
            <a:ext cx="5235381" cy="52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024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74A9A9"/>
      </a:accent1>
      <a:accent2>
        <a:srgbClr val="81AA99"/>
      </a:accent2>
      <a:accent3>
        <a:srgbClr val="85A5BD"/>
      </a:accent3>
      <a:accent4>
        <a:srgbClr val="BA807F"/>
      </a:accent4>
      <a:accent5>
        <a:srgbClr val="BC9B82"/>
      </a:accent5>
      <a:accent6>
        <a:srgbClr val="AAA274"/>
      </a:accent6>
      <a:hlink>
        <a:srgbClr val="AE6A6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348</Words>
  <Application>Microsoft Office PowerPoint</Application>
  <PresentationFormat>Panorámica</PresentationFormat>
  <Paragraphs>28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Aptos</vt:lpstr>
      <vt:lpstr>Arial</vt:lpstr>
      <vt:lpstr>Grandview</vt:lpstr>
      <vt:lpstr>Times New Roman</vt:lpstr>
      <vt:lpstr>Wingdings</vt:lpstr>
      <vt:lpstr>CosineVTI</vt:lpstr>
      <vt:lpstr>SMART HOME</vt:lpstr>
      <vt:lpstr>¿Qué es una Smart house?</vt:lpstr>
      <vt:lpstr>Presentación de PowerPoint</vt:lpstr>
      <vt:lpstr>OBJETIVO</vt:lpstr>
      <vt:lpstr>RIESGOS O DESVENTAJAS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RAUL CHAVEZ TU�OQUE</dc:creator>
  <cp:lastModifiedBy>RICARDO JAMES BELLIDO DOMINGUEZ</cp:lastModifiedBy>
  <cp:revision>5</cp:revision>
  <dcterms:created xsi:type="dcterms:W3CDTF">2025-01-27T01:57:31Z</dcterms:created>
  <dcterms:modified xsi:type="dcterms:W3CDTF">2025-02-28T20:11:48Z</dcterms:modified>
</cp:coreProperties>
</file>