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64" r:id="rId2"/>
    <p:sldId id="284" r:id="rId3"/>
    <p:sldId id="281" r:id="rId4"/>
    <p:sldId id="282" r:id="rId5"/>
    <p:sldId id="272" r:id="rId6"/>
    <p:sldId id="268" r:id="rId7"/>
    <p:sldId id="275" r:id="rId8"/>
    <p:sldId id="277" r:id="rId9"/>
    <p:sldId id="278" r:id="rId10"/>
    <p:sldId id="280" r:id="rId11"/>
    <p:sldId id="274" r:id="rId12"/>
    <p:sldId id="271" r:id="rId13"/>
    <p:sldId id="273" r:id="rId14"/>
    <p:sldId id="267" r:id="rId15"/>
    <p:sldId id="257" r:id="rId16"/>
    <p:sldId id="260" r:id="rId17"/>
    <p:sldId id="269" r:id="rId18"/>
    <p:sldId id="270" r:id="rId19"/>
    <p:sldId id="258" r:id="rId20"/>
    <p:sldId id="262" r:id="rId21"/>
    <p:sldId id="261" r:id="rId22"/>
    <p:sldId id="266" r:id="rId23"/>
    <p:sldId id="279" r:id="rId24"/>
    <p:sldId id="283" r:id="rId25"/>
    <p:sldId id="285" r:id="rId26"/>
    <p:sldId id="286" r:id="rId27"/>
    <p:sldId id="288" r:id="rId28"/>
    <p:sldId id="287" r:id="rId2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335"/>
    <a:srgbClr val="00FFFF"/>
    <a:srgbClr val="848484"/>
    <a:srgbClr val="50D307"/>
    <a:srgbClr val="54D925"/>
    <a:srgbClr val="E06B62"/>
    <a:srgbClr val="FE9934"/>
    <a:srgbClr val="FF3F3F"/>
    <a:srgbClr val="B24340"/>
    <a:srgbClr val="977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9" autoAdjust="0"/>
    <p:restoredTop sz="98824" autoAdjust="0"/>
  </p:normalViewPr>
  <p:slideViewPr>
    <p:cSldViewPr>
      <p:cViewPr>
        <p:scale>
          <a:sx n="100" d="100"/>
          <a:sy n="100" d="100"/>
        </p:scale>
        <p:origin x="-84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CBA7-5B2C-405F-A728-D6E3A6002DEA}" type="datetimeFigureOut">
              <a:rPr lang="th-TH" smtClean="0"/>
              <a:t>04/12/55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39792-F579-41F2-8C9B-FA4EDEAF3C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6496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04/12/55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127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04/12/55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387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04/12/55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080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04/12/55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572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04/12/55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102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04/12/55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629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04/12/55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58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04/12/55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335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04/12/55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713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04/12/55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395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04/12/55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295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04/12/55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808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Rounded Rectangle 37"/>
          <p:cNvSpPr/>
          <p:nvPr/>
        </p:nvSpPr>
        <p:spPr>
          <a:xfrm>
            <a:off x="3568526" y="431847"/>
            <a:ext cx="931466" cy="4140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39700" dist="88900" dir="1620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-18556" y="1045519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22575" y="5109120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16448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05547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/>
          <p:cNvSpPr/>
          <p:nvPr/>
        </p:nvSpPr>
        <p:spPr>
          <a:xfrm>
            <a:off x="2558454" y="1326782"/>
            <a:ext cx="4635837" cy="3778765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Rectangle 21"/>
          <p:cNvSpPr/>
          <p:nvPr/>
        </p:nvSpPr>
        <p:spPr>
          <a:xfrm>
            <a:off x="1467641" y="5301209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" name="Straight Connector 2"/>
          <p:cNvCxnSpPr/>
          <p:nvPr/>
        </p:nvCxnSpPr>
        <p:spPr>
          <a:xfrm>
            <a:off x="-22575" y="1039763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2158" y="4122385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38990" y="1135091"/>
            <a:ext cx="3512052" cy="3981231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349969" y="2116371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606668" y="98448"/>
            <a:ext cx="1777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BIZBOX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668" y="618896"/>
            <a:ext cx="2474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your Business</a:t>
            </a:r>
            <a:endParaRPr lang="th-TH" sz="1600" dirty="0">
              <a:ln w="1905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dirty="0"/>
          </a:p>
        </p:txBody>
      </p:sp>
      <p:sp>
        <p:nvSpPr>
          <p:cNvPr id="30" name="TextBox 29"/>
          <p:cNvSpPr txBox="1"/>
          <p:nvPr/>
        </p:nvSpPr>
        <p:spPr>
          <a:xfrm>
            <a:off x="4490668" y="500672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9464" y="500672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53944" y="507328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39078" y="3280738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+mj-cs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95091" y="476672"/>
            <a:ext cx="732893" cy="338554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5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584">
            <a:off x="7766242" y="1683903"/>
            <a:ext cx="1044204" cy="49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8598">
            <a:off x="3766566" y="1485144"/>
            <a:ext cx="866458" cy="4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61" y="2750177"/>
            <a:ext cx="1438278" cy="68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72" y="2750177"/>
            <a:ext cx="2236756" cy="106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513651" y="1234411"/>
            <a:ext cx="3528392" cy="4245728"/>
          </a:xfrm>
          <a:prstGeom prst="rect">
            <a:avLst/>
          </a:prstGeom>
          <a:gradFill>
            <a:gsLst>
              <a:gs pos="9994">
                <a:srgbClr val="DADADA">
                  <a:lumMod val="49000"/>
                  <a:lumOff val="51000"/>
                </a:srgbClr>
              </a:gs>
              <a:gs pos="0">
                <a:schemeClr val="bg1">
                  <a:lumMod val="87000"/>
                </a:schemeClr>
              </a:gs>
              <a:gs pos="67089">
                <a:srgbClr val="F3F3F3">
                  <a:lumMod val="98000"/>
                </a:srgbClr>
              </a:gs>
              <a:gs pos="82000">
                <a:schemeClr val="bg1">
                  <a:alpha val="97000"/>
                  <a:lumMod val="95000"/>
                </a:schemeClr>
              </a:gs>
              <a:gs pos="34000">
                <a:schemeClr val="bg1">
                  <a:lumMod val="97000"/>
                </a:schemeClr>
              </a:gs>
              <a:gs pos="55840">
                <a:srgbClr val="DADADA">
                  <a:lumMod val="30000"/>
                  <a:lumOff val="70000"/>
                </a:srgbClr>
              </a:gs>
              <a:gs pos="87922">
                <a:srgbClr val="EEEEEE">
                  <a:lumMod val="97000"/>
                </a:srgbClr>
              </a:gs>
              <a:gs pos="100000">
                <a:schemeClr val="bg1">
                  <a:alpha val="85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3000"/>
              </a:prstClr>
            </a:outerShdw>
            <a:reflection stA="73000" endPos="21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Rectangle 1"/>
          <p:cNvSpPr/>
          <p:nvPr/>
        </p:nvSpPr>
        <p:spPr>
          <a:xfrm>
            <a:off x="5638990" y="1"/>
            <a:ext cx="2965457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23615" y="70149"/>
            <a:ext cx="902" cy="2625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lll3ell\Desktop\Bizbox web\small_login_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645" y="539078"/>
            <a:ext cx="658116" cy="2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8208849" y="538105"/>
            <a:ext cx="613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LOGIN</a:t>
            </a:r>
            <a:endParaRPr lang="th-TH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29952" y="116632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</a:rPr>
              <a:t>Contact Us</a:t>
            </a:r>
            <a:endParaRPr lang="th-TH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62088" y="98448"/>
            <a:ext cx="957313" cy="26161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75000"/>
                </a:schemeClr>
              </a:gs>
              <a:gs pos="100000">
                <a:srgbClr val="B24340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Sign Up NOW</a:t>
            </a:r>
            <a:endParaRPr lang="th-TH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9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5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ll3ell\Desktop\bizkit web\web_content_freshbook_sty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8497" y="646162"/>
            <a:ext cx="10591504" cy="624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29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ll3ell\Desktop\bizkit web\web_cont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88640"/>
            <a:ext cx="12192000" cy="63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5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556" y="1045519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22574" y="5105547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16448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05547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/>
          <p:cNvSpPr/>
          <p:nvPr/>
        </p:nvSpPr>
        <p:spPr>
          <a:xfrm>
            <a:off x="2558454" y="1326782"/>
            <a:ext cx="4635837" cy="3778765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Rectangle 21"/>
          <p:cNvSpPr/>
          <p:nvPr/>
        </p:nvSpPr>
        <p:spPr>
          <a:xfrm>
            <a:off x="1467641" y="5301209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" name="Straight Connector 2"/>
          <p:cNvCxnSpPr/>
          <p:nvPr/>
        </p:nvCxnSpPr>
        <p:spPr>
          <a:xfrm>
            <a:off x="-22575" y="1084734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738635" y="4080284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38990" y="1135091"/>
            <a:ext cx="3512052" cy="3981231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/>
          <p:cNvSpPr/>
          <p:nvPr/>
        </p:nvSpPr>
        <p:spPr>
          <a:xfrm>
            <a:off x="4491570" y="1245846"/>
            <a:ext cx="3528392" cy="4245728"/>
          </a:xfrm>
          <a:prstGeom prst="rect">
            <a:avLst/>
          </a:prstGeom>
          <a:gradFill>
            <a:gsLst>
              <a:gs pos="9994">
                <a:srgbClr val="DADADA">
                  <a:lumMod val="49000"/>
                  <a:lumOff val="51000"/>
                </a:srgbClr>
              </a:gs>
              <a:gs pos="0">
                <a:schemeClr val="bg1">
                  <a:lumMod val="87000"/>
                </a:schemeClr>
              </a:gs>
              <a:gs pos="67089">
                <a:srgbClr val="F3F3F3">
                  <a:lumMod val="98000"/>
                </a:srgbClr>
              </a:gs>
              <a:gs pos="82000">
                <a:schemeClr val="bg1">
                  <a:alpha val="97000"/>
                  <a:lumMod val="95000"/>
                </a:schemeClr>
              </a:gs>
              <a:gs pos="34000">
                <a:schemeClr val="bg1">
                  <a:lumMod val="97000"/>
                </a:schemeClr>
              </a:gs>
              <a:gs pos="55840">
                <a:srgbClr val="DADADA">
                  <a:lumMod val="30000"/>
                  <a:lumOff val="70000"/>
                </a:srgbClr>
              </a:gs>
              <a:gs pos="87922">
                <a:srgbClr val="EEEEEE">
                  <a:lumMod val="97000"/>
                </a:srgbClr>
              </a:gs>
              <a:gs pos="100000">
                <a:schemeClr val="bg1">
                  <a:alpha val="85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3000"/>
              </a:prstClr>
            </a:outerShdw>
            <a:reflection stA="73000" endPos="21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339078" y="2116371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606668" y="98448"/>
            <a:ext cx="1593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BIZKIT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668" y="618896"/>
            <a:ext cx="2474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your Business</a:t>
            </a:r>
            <a:endParaRPr lang="th-TH" sz="1600" dirty="0">
              <a:ln w="1905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dirty="0"/>
          </a:p>
        </p:txBody>
      </p:sp>
      <p:sp>
        <p:nvSpPr>
          <p:cNvPr id="30" name="TextBox 29"/>
          <p:cNvSpPr txBox="1"/>
          <p:nvPr/>
        </p:nvSpPr>
        <p:spPr>
          <a:xfrm>
            <a:off x="4491570" y="442963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80366" y="442963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54846" y="449619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403521" y="3275237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Arabic" pitchFamily="18" charset="-78"/>
                <a:cs typeface="Adobe Arabic" pitchFamily="18" charset="-78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Arabic" pitchFamily="18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33350" y="442963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0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624" y="-1179512"/>
            <a:ext cx="1219200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8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-5694" y="4777136"/>
            <a:ext cx="9149693" cy="2132856"/>
          </a:xfrm>
          <a:prstGeom prst="rect">
            <a:avLst/>
          </a:prstGeom>
          <a:solidFill>
            <a:srgbClr val="3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ounded Rectangle 13"/>
          <p:cNvSpPr/>
          <p:nvPr/>
        </p:nvSpPr>
        <p:spPr>
          <a:xfrm>
            <a:off x="355428" y="4984452"/>
            <a:ext cx="2174924" cy="544110"/>
          </a:xfrm>
          <a:prstGeom prst="roundRect">
            <a:avLst/>
          </a:prstGeom>
          <a:gradFill>
            <a:gsLst>
              <a:gs pos="47000">
                <a:srgbClr val="51B121"/>
              </a:gs>
              <a:gs pos="100000">
                <a:srgbClr val="53DF56"/>
              </a:gs>
              <a:gs pos="98000">
                <a:srgbClr val="8AEA88"/>
              </a:gs>
              <a:gs pos="100000">
                <a:srgbClr val="C0F5B9"/>
              </a:gs>
            </a:gsLst>
            <a:lin ang="54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Try Bizkit Free</a:t>
            </a:r>
          </a:p>
          <a:p>
            <a:pPr algn="ctr"/>
            <a:r>
              <a:rPr lang="en-US" sz="1200" dirty="0" smtClean="0"/>
              <a:t>No Credit Card Required</a:t>
            </a:r>
            <a:r>
              <a:rPr lang="en-US" sz="1400" dirty="0" smtClean="0"/>
              <a:t> </a:t>
            </a:r>
            <a:endParaRPr lang="th-TH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493419" y="4886756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39395"/>
                </a:solidFill>
              </a:rPr>
              <a:t>Bizkit</a:t>
            </a:r>
            <a:endParaRPr lang="th-TH" sz="2400" dirty="0">
              <a:solidFill>
                <a:srgbClr val="93939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21545" y="6325801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About Us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11304" y="5348421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lang="th-TH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11304" y="6033222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Pricing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93419" y="5673699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Features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7759" y="5350142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Privacy  Policy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07759" y="5666961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Data Backup</a:t>
            </a:r>
            <a:endParaRPr lang="th-TH" sz="1100" dirty="0">
              <a:solidFill>
                <a:srgbClr val="939395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561541" y="5637152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573757" y="5974887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09909" y="6288263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29664" y="6587411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97521" y="5650290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482613" y="5968318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569729" y="6281694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569729" y="6573668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39497" y="6022686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Term of Service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39496" y="6315342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Feedback</a:t>
            </a:r>
          </a:p>
        </p:txBody>
      </p:sp>
      <p:pic>
        <p:nvPicPr>
          <p:cNvPr id="54" name="Picture 2" descr="C:\Users\lll3ell\Desktop\bizkit web\border in 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819476"/>
            <a:ext cx="1016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lll3ell\Desktop\bizkit web\border in 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819476"/>
            <a:ext cx="1016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55428" y="5680268"/>
            <a:ext cx="2488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Copyright 2012  © Bizkit </a:t>
            </a:r>
          </a:p>
          <a:p>
            <a:r>
              <a:rPr lang="en-US" sz="1100" dirty="0" smtClean="0">
                <a:solidFill>
                  <a:srgbClr val="939395"/>
                </a:solidFill>
              </a:rPr>
              <a:t>All rights  reserved </a:t>
            </a:r>
            <a:endParaRPr lang="th-TH" sz="1100" dirty="0">
              <a:solidFill>
                <a:srgbClr val="9393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4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2" descr="C:\Users\lll3ell\Desktop\bizkit web\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672" y="1628800"/>
            <a:ext cx="12313368" cy="392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556" y="1045519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9187554" cy="1084735"/>
          </a:xfrm>
          <a:prstGeom prst="rect">
            <a:avLst/>
          </a:prstGeom>
          <a:solidFill>
            <a:srgbClr val="0D83DD"/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22575" y="5109120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226418" y="4164486"/>
            <a:ext cx="1324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09119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73215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ectangle 26"/>
          <p:cNvSpPr/>
          <p:nvPr/>
        </p:nvSpPr>
        <p:spPr>
          <a:xfrm>
            <a:off x="1616690" y="5109120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/>
          <p:cNvSpPr/>
          <p:nvPr/>
        </p:nvSpPr>
        <p:spPr>
          <a:xfrm>
            <a:off x="2558454" y="1326782"/>
            <a:ext cx="4635837" cy="3778765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8" name="Rectangle 27"/>
          <p:cNvSpPr/>
          <p:nvPr/>
        </p:nvSpPr>
        <p:spPr>
          <a:xfrm>
            <a:off x="2626464" y="5116322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/>
          <p:cNvSpPr/>
          <p:nvPr/>
        </p:nvSpPr>
        <p:spPr>
          <a:xfrm>
            <a:off x="1467641" y="5371176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71175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" name="Straight Connector 2"/>
          <p:cNvCxnSpPr/>
          <p:nvPr/>
        </p:nvCxnSpPr>
        <p:spPr>
          <a:xfrm>
            <a:off x="-5757" y="1096245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3992" y="4077072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394578" y="3264758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Know  More</a:t>
            </a:r>
            <a:endParaRPr lang="th-TH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38990" y="1135091"/>
            <a:ext cx="3512052" cy="3981231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/>
          <p:cNvSpPr/>
          <p:nvPr/>
        </p:nvSpPr>
        <p:spPr>
          <a:xfrm>
            <a:off x="4665320" y="1390377"/>
            <a:ext cx="3030093" cy="3982838"/>
          </a:xfrm>
          <a:prstGeom prst="rect">
            <a:avLst/>
          </a:prstGeom>
          <a:gradFill>
            <a:gsLst>
              <a:gs pos="9994">
                <a:srgbClr val="DADADA">
                  <a:lumMod val="49000"/>
                  <a:lumOff val="51000"/>
                </a:srgbClr>
              </a:gs>
              <a:gs pos="0">
                <a:schemeClr val="bg1">
                  <a:lumMod val="87000"/>
                </a:schemeClr>
              </a:gs>
              <a:gs pos="67089">
                <a:srgbClr val="F3F3F3">
                  <a:lumMod val="98000"/>
                </a:srgbClr>
              </a:gs>
              <a:gs pos="82000">
                <a:schemeClr val="bg1">
                  <a:alpha val="97000"/>
                  <a:lumMod val="95000"/>
                </a:schemeClr>
              </a:gs>
              <a:gs pos="34000">
                <a:schemeClr val="bg1">
                  <a:lumMod val="97000"/>
                </a:schemeClr>
              </a:gs>
              <a:gs pos="55840">
                <a:srgbClr val="DADADA">
                  <a:lumMod val="30000"/>
                  <a:lumOff val="70000"/>
                </a:srgbClr>
              </a:gs>
              <a:gs pos="87922">
                <a:srgbClr val="EEEEEE">
                  <a:lumMod val="97000"/>
                </a:srgbClr>
              </a:gs>
              <a:gs pos="100000">
                <a:schemeClr val="bg1">
                  <a:alpha val="85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339078" y="2160687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606668" y="98448"/>
            <a:ext cx="1593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BIZKIT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668" y="618896"/>
            <a:ext cx="2474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your Business</a:t>
            </a:r>
            <a:endParaRPr lang="th-TH" sz="1600" dirty="0">
              <a:ln w="1905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dirty="0"/>
          </a:p>
        </p:txBody>
      </p:sp>
      <p:sp>
        <p:nvSpPr>
          <p:cNvPr id="15" name="Isosceles Triangle 14"/>
          <p:cNvSpPr/>
          <p:nvPr/>
        </p:nvSpPr>
        <p:spPr>
          <a:xfrm>
            <a:off x="4660348" y="243756"/>
            <a:ext cx="648072" cy="2817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ounded Rectangle 16"/>
          <p:cNvSpPr/>
          <p:nvPr/>
        </p:nvSpPr>
        <p:spPr>
          <a:xfrm>
            <a:off x="4768360" y="492896"/>
            <a:ext cx="432048" cy="2182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ectangle 19"/>
          <p:cNvSpPr/>
          <p:nvPr/>
        </p:nvSpPr>
        <p:spPr>
          <a:xfrm>
            <a:off x="4923839" y="598029"/>
            <a:ext cx="107927" cy="113083"/>
          </a:xfrm>
          <a:prstGeom prst="rect">
            <a:avLst/>
          </a:prstGeom>
          <a:solidFill>
            <a:srgbClr val="0D8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TextBox 24"/>
          <p:cNvSpPr txBox="1"/>
          <p:nvPr/>
        </p:nvSpPr>
        <p:spPr>
          <a:xfrm>
            <a:off x="4665320" y="765758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57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Rounded Rectangle 37"/>
          <p:cNvSpPr/>
          <p:nvPr/>
        </p:nvSpPr>
        <p:spPr>
          <a:xfrm>
            <a:off x="3568526" y="431847"/>
            <a:ext cx="931466" cy="4140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39700" dist="88900" dir="1620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-18556" y="1045519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22575" y="5109120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96516" y="410065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05547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/>
          <p:cNvSpPr/>
          <p:nvPr/>
        </p:nvSpPr>
        <p:spPr>
          <a:xfrm>
            <a:off x="2558454" y="1326782"/>
            <a:ext cx="4635837" cy="3778765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Rectangle 21"/>
          <p:cNvSpPr/>
          <p:nvPr/>
        </p:nvSpPr>
        <p:spPr>
          <a:xfrm>
            <a:off x="1467641" y="5301209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" name="Straight Connector 2"/>
          <p:cNvCxnSpPr/>
          <p:nvPr/>
        </p:nvCxnSpPr>
        <p:spPr>
          <a:xfrm>
            <a:off x="-22575" y="1039763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2158" y="4122385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38990" y="1135091"/>
            <a:ext cx="3512052" cy="3981231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349969" y="2116371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606668" y="98448"/>
            <a:ext cx="1777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BIZBOX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668" y="618896"/>
            <a:ext cx="2474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your Business</a:t>
            </a:r>
            <a:endParaRPr lang="th-TH" sz="1600" dirty="0">
              <a:ln w="1905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dirty="0"/>
          </a:p>
        </p:txBody>
      </p:sp>
      <p:sp>
        <p:nvSpPr>
          <p:cNvPr id="30" name="TextBox 29"/>
          <p:cNvSpPr txBox="1"/>
          <p:nvPr/>
        </p:nvSpPr>
        <p:spPr>
          <a:xfrm>
            <a:off x="4490668" y="500672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9464" y="500672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53944" y="507328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39078" y="3280738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+mj-cs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95091" y="476672"/>
            <a:ext cx="732893" cy="338554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5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584">
            <a:off x="7766242" y="1683903"/>
            <a:ext cx="1044204" cy="49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8598">
            <a:off x="3766566" y="1485144"/>
            <a:ext cx="866458" cy="4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61" y="2750177"/>
            <a:ext cx="1438278" cy="68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72" y="2750177"/>
            <a:ext cx="2236756" cy="106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513651" y="1234411"/>
            <a:ext cx="3528392" cy="4245728"/>
          </a:xfrm>
          <a:prstGeom prst="rect">
            <a:avLst/>
          </a:prstGeom>
          <a:gradFill>
            <a:gsLst>
              <a:gs pos="9994">
                <a:srgbClr val="DADADA">
                  <a:lumMod val="49000"/>
                  <a:lumOff val="51000"/>
                </a:srgbClr>
              </a:gs>
              <a:gs pos="0">
                <a:schemeClr val="bg1">
                  <a:lumMod val="87000"/>
                </a:schemeClr>
              </a:gs>
              <a:gs pos="67089">
                <a:srgbClr val="F3F3F3">
                  <a:lumMod val="98000"/>
                </a:srgbClr>
              </a:gs>
              <a:gs pos="82000">
                <a:schemeClr val="bg1">
                  <a:alpha val="97000"/>
                  <a:lumMod val="95000"/>
                </a:schemeClr>
              </a:gs>
              <a:gs pos="34000">
                <a:schemeClr val="bg1">
                  <a:lumMod val="97000"/>
                </a:schemeClr>
              </a:gs>
              <a:gs pos="55840">
                <a:srgbClr val="DADADA">
                  <a:lumMod val="30000"/>
                  <a:lumOff val="70000"/>
                </a:srgbClr>
              </a:gs>
              <a:gs pos="87922">
                <a:srgbClr val="EEEEEE">
                  <a:lumMod val="97000"/>
                </a:srgbClr>
              </a:gs>
              <a:gs pos="100000">
                <a:schemeClr val="bg1">
                  <a:alpha val="85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3000"/>
              </a:prstClr>
            </a:outerShdw>
            <a:reflection stA="73000" endPos="21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Rectangle 1"/>
          <p:cNvSpPr/>
          <p:nvPr/>
        </p:nvSpPr>
        <p:spPr>
          <a:xfrm>
            <a:off x="5638990" y="1"/>
            <a:ext cx="2965457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23615" y="70149"/>
            <a:ext cx="902" cy="2625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lll3ell\Desktop\Bizbox web\small_login_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645" y="539078"/>
            <a:ext cx="658116" cy="2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8208849" y="538105"/>
            <a:ext cx="613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LOGIN</a:t>
            </a:r>
            <a:endParaRPr lang="th-TH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29952" y="116632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</a:rPr>
              <a:t>Contact Us</a:t>
            </a:r>
            <a:endParaRPr lang="th-TH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62088" y="98448"/>
            <a:ext cx="957313" cy="26161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75000"/>
                </a:schemeClr>
              </a:gs>
              <a:gs pos="100000">
                <a:srgbClr val="B24340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Sign Up NOW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24528" y="1554966"/>
            <a:ext cx="146706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#92d050</a:t>
            </a:r>
          </a:p>
          <a:p>
            <a:r>
              <a:rPr lang="en-US" sz="1200" dirty="0" smtClean="0"/>
              <a:t>border</a:t>
            </a:r>
            <a:endParaRPr lang="th-TH" dirty="0" smtClean="0"/>
          </a:p>
          <a:p>
            <a:endParaRPr lang="th-TH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676456" y="1090489"/>
            <a:ext cx="1008112" cy="4644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798047" y="700933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#404040</a:t>
            </a:r>
            <a:endParaRPr lang="th-TH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8857287" y="360058"/>
            <a:ext cx="1300800" cy="3408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24528" y="2901490"/>
            <a:ext cx="1479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#0d83dd</a:t>
            </a:r>
          </a:p>
          <a:p>
            <a:r>
              <a:rPr lang="en-US" sz="1200" dirty="0" smtClean="0"/>
              <a:t>background</a:t>
            </a:r>
            <a:endParaRPr lang="th-TH" sz="1200" dirty="0"/>
          </a:p>
        </p:txBody>
      </p:sp>
      <p:cxnSp>
        <p:nvCxnSpPr>
          <p:cNvPr id="48" name="Straight Arrow Connector 47"/>
          <p:cNvCxnSpPr>
            <a:stCxn id="47" idx="0"/>
          </p:cNvCxnSpPr>
          <p:nvPr/>
        </p:nvCxnSpPr>
        <p:spPr>
          <a:xfrm flipH="1" flipV="1">
            <a:off x="8997144" y="1816576"/>
            <a:ext cx="1067330" cy="108491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5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1512" y="1096245"/>
            <a:ext cx="9149755" cy="5034804"/>
          </a:xfrm>
          <a:prstGeom prst="rect">
            <a:avLst/>
          </a:prstGeom>
          <a:solidFill>
            <a:srgbClr val="0D8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-20538"/>
            <a:ext cx="9143999" cy="1084735"/>
          </a:xfrm>
          <a:prstGeom prst="rect">
            <a:avLst/>
          </a:prstGeom>
          <a:solidFill>
            <a:srgbClr val="0D83DD"/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3992" y="4077072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-5757" y="1096245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9078" y="2160687"/>
            <a:ext cx="25976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Faster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More Professional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5757" y="5122093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/>
          <p:cNvSpPr txBox="1"/>
          <p:nvPr/>
        </p:nvSpPr>
        <p:spPr>
          <a:xfrm>
            <a:off x="226418" y="4394237"/>
            <a:ext cx="1538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Try it for free</a:t>
            </a:r>
            <a:endParaRPr lang="th-TH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1843991" y="3247195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Know  More</a:t>
            </a:r>
            <a:endParaRPr lang="th-TH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36499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73215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ectangle 26"/>
          <p:cNvSpPr/>
          <p:nvPr/>
        </p:nvSpPr>
        <p:spPr>
          <a:xfrm>
            <a:off x="1616690" y="5136499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Rectangle 27"/>
          <p:cNvSpPr/>
          <p:nvPr/>
        </p:nvSpPr>
        <p:spPr>
          <a:xfrm>
            <a:off x="2643868" y="5136499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/>
          <p:cNvSpPr/>
          <p:nvPr/>
        </p:nvSpPr>
        <p:spPr>
          <a:xfrm>
            <a:off x="1467641" y="5371176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71175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/>
          <p:cNvSpPr/>
          <p:nvPr/>
        </p:nvSpPr>
        <p:spPr>
          <a:xfrm>
            <a:off x="4770859" y="1374437"/>
            <a:ext cx="3750173" cy="41055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64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>
            <a:off x="4552336" y="384616"/>
            <a:ext cx="648072" cy="2817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ounded Rectangle 6"/>
          <p:cNvSpPr/>
          <p:nvPr/>
        </p:nvSpPr>
        <p:spPr>
          <a:xfrm>
            <a:off x="4660348" y="633756"/>
            <a:ext cx="432048" cy="2182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4815827" y="738889"/>
            <a:ext cx="116181" cy="113083"/>
          </a:xfrm>
          <a:prstGeom prst="rect">
            <a:avLst/>
          </a:prstGeom>
          <a:solidFill>
            <a:srgbClr val="0D8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-18556" y="1045519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9" name="Rectangle 8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Rectangle 9"/>
          <p:cNvSpPr/>
          <p:nvPr/>
        </p:nvSpPr>
        <p:spPr>
          <a:xfrm>
            <a:off x="-22575" y="5109120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416448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7949" y="5105547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/>
          <p:cNvSpPr/>
          <p:nvPr/>
        </p:nvSpPr>
        <p:spPr>
          <a:xfrm>
            <a:off x="2558454" y="1326782"/>
            <a:ext cx="4635837" cy="3778765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Rectangle 14"/>
          <p:cNvSpPr/>
          <p:nvPr/>
        </p:nvSpPr>
        <p:spPr>
          <a:xfrm>
            <a:off x="1467641" y="5301209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7" name="Straight Connector 16"/>
          <p:cNvCxnSpPr/>
          <p:nvPr/>
        </p:nvCxnSpPr>
        <p:spPr>
          <a:xfrm>
            <a:off x="-22575" y="1084734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72158" y="4122385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38990" y="1135091"/>
            <a:ext cx="3512052" cy="3981231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TextBox 21"/>
          <p:cNvSpPr txBox="1"/>
          <p:nvPr/>
        </p:nvSpPr>
        <p:spPr>
          <a:xfrm>
            <a:off x="349969" y="2116371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23" name="TextBox 22"/>
          <p:cNvSpPr txBox="1"/>
          <p:nvPr/>
        </p:nvSpPr>
        <p:spPr>
          <a:xfrm>
            <a:off x="606668" y="98448"/>
            <a:ext cx="1593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BIZKIT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6668" y="618896"/>
            <a:ext cx="2474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your Business</a:t>
            </a:r>
            <a:endParaRPr lang="th-TH" sz="1600" dirty="0">
              <a:ln w="1905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dirty="0"/>
          </a:p>
        </p:txBody>
      </p:sp>
      <p:sp>
        <p:nvSpPr>
          <p:cNvPr id="25" name="TextBox 24"/>
          <p:cNvSpPr txBox="1"/>
          <p:nvPr/>
        </p:nvSpPr>
        <p:spPr>
          <a:xfrm>
            <a:off x="4491570" y="442963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0366" y="442963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54846" y="449619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9078" y="3280738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Arabic" pitchFamily="18" charset="-78"/>
                <a:cs typeface="Adobe Arabic" pitchFamily="18" charset="-78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Arabic" pitchFamily="18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3350" y="442963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0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584">
            <a:off x="7742862" y="1719869"/>
            <a:ext cx="1335474" cy="63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8598">
            <a:off x="3357300" y="1503292"/>
            <a:ext cx="1335474" cy="63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666" y="2874323"/>
            <a:ext cx="856689" cy="4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4491570" y="1245846"/>
            <a:ext cx="3528392" cy="4245728"/>
          </a:xfrm>
          <a:prstGeom prst="rect">
            <a:avLst/>
          </a:prstGeom>
          <a:gradFill>
            <a:gsLst>
              <a:gs pos="9994">
                <a:srgbClr val="DADADA">
                  <a:lumMod val="49000"/>
                  <a:lumOff val="51000"/>
                </a:srgbClr>
              </a:gs>
              <a:gs pos="0">
                <a:schemeClr val="bg1">
                  <a:lumMod val="87000"/>
                </a:schemeClr>
              </a:gs>
              <a:gs pos="67089">
                <a:srgbClr val="F3F3F3">
                  <a:lumMod val="98000"/>
                </a:srgbClr>
              </a:gs>
              <a:gs pos="82000">
                <a:schemeClr val="bg1">
                  <a:alpha val="97000"/>
                  <a:lumMod val="95000"/>
                </a:schemeClr>
              </a:gs>
              <a:gs pos="34000">
                <a:schemeClr val="bg1">
                  <a:lumMod val="97000"/>
                </a:schemeClr>
              </a:gs>
              <a:gs pos="55840">
                <a:srgbClr val="DADADA">
                  <a:lumMod val="30000"/>
                  <a:lumOff val="70000"/>
                </a:srgbClr>
              </a:gs>
              <a:gs pos="87922">
                <a:srgbClr val="EEEEEE">
                  <a:lumMod val="97000"/>
                </a:srgbClr>
              </a:gs>
              <a:gs pos="100000">
                <a:schemeClr val="bg1">
                  <a:alpha val="85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3000"/>
              </a:prstClr>
            </a:outerShdw>
            <a:reflection stA="73000" endPos="21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34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65" y="2643330"/>
            <a:ext cx="1711469" cy="81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C:\Users\lll3ell\Desktop\bizkit web\card-shadow-0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22716">
            <a:off x="3515189" y="3859443"/>
            <a:ext cx="1108411" cy="110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9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556" y="1045519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22575" y="5109120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16448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05547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/>
          <p:cNvSpPr/>
          <p:nvPr/>
        </p:nvSpPr>
        <p:spPr>
          <a:xfrm>
            <a:off x="3812759" y="1332770"/>
            <a:ext cx="4635837" cy="3778765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Rectangle 21"/>
          <p:cNvSpPr/>
          <p:nvPr/>
        </p:nvSpPr>
        <p:spPr>
          <a:xfrm>
            <a:off x="1467641" y="5301209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" name="Straight Connector 2"/>
          <p:cNvCxnSpPr/>
          <p:nvPr/>
        </p:nvCxnSpPr>
        <p:spPr>
          <a:xfrm>
            <a:off x="-22575" y="1084734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738635" y="4080284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078" y="2116371"/>
            <a:ext cx="27366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th-TH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เก็บข้อมูลลูกค้าไว้ที่ส่วนกลาง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endParaRPr lang="en-US" sz="2000" dirty="0" smtClean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606668" y="98448"/>
            <a:ext cx="1593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BIZKIT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668" y="618896"/>
            <a:ext cx="2474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your Business</a:t>
            </a:r>
            <a:endParaRPr lang="th-TH" sz="1600" dirty="0">
              <a:ln w="1905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dirty="0"/>
          </a:p>
        </p:txBody>
      </p:sp>
      <p:sp>
        <p:nvSpPr>
          <p:cNvPr id="30" name="TextBox 29"/>
          <p:cNvSpPr txBox="1"/>
          <p:nvPr/>
        </p:nvSpPr>
        <p:spPr>
          <a:xfrm>
            <a:off x="4491570" y="442963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80366" y="442963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54846" y="449619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403521" y="3275237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Arabic" pitchFamily="18" charset="-78"/>
                <a:cs typeface="Adobe Arabic" pitchFamily="18" charset="-78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Arabic" pitchFamily="18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33350" y="442963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25" name="Picture 2" descr="C:\Users\lll3ell\Desktop\bizkit web\cont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5135">
            <a:off x="4737725" y="1388337"/>
            <a:ext cx="644008" cy="47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lll3ell\Desktop\bizkit web\cont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68" y="3222153"/>
            <a:ext cx="644008" cy="47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lll3ell\Desktop\bizkit web\cont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95" y="1472161"/>
            <a:ext cx="644008" cy="47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lll3ell\Desktop\bizkit web\cont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76" y="2075235"/>
            <a:ext cx="644008" cy="47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lll3ell\Desktop\bizkit web\cont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322" y="1637766"/>
            <a:ext cx="644008" cy="47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lll3ell\AppData\Local\Microsoft\Windows\Temporary Internet Files\Content.IE5\MFED60WX\MC90044180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47" y="1886588"/>
            <a:ext cx="1537325" cy="153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ll3ell\AppData\Local\Microsoft\Windows\Temporary Internet Files\Content.IE5\RZ94D0KZ\MC900432591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676" y="340099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ll3ell\AppData\Local\Microsoft\Windows\Temporary Internet Files\Content.IE5\VJ9VRUK1\MC900432587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881" y="157219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ll3ell\Desktop\bizkit web\button_type1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78" y="3886637"/>
            <a:ext cx="1950594" cy="54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9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4868422"/>
            <a:ext cx="9144000" cy="1195578"/>
          </a:xfrm>
          <a:custGeom>
            <a:avLst/>
            <a:gdLst>
              <a:gd name="connsiteX0" fmla="*/ 0 w 8071104"/>
              <a:gd name="connsiteY0" fmla="*/ 1195578 h 1195578"/>
              <a:gd name="connsiteX1" fmla="*/ 1645920 w 8071104"/>
              <a:gd name="connsiteY1" fmla="*/ 762 h 1195578"/>
              <a:gd name="connsiteX2" fmla="*/ 4828032 w 8071104"/>
              <a:gd name="connsiteY2" fmla="*/ 1000506 h 1195578"/>
              <a:gd name="connsiteX3" fmla="*/ 8071104 w 8071104"/>
              <a:gd name="connsiteY3" fmla="*/ 86106 h 1195578"/>
              <a:gd name="connsiteX4" fmla="*/ 8071104 w 8071104"/>
              <a:gd name="connsiteY4" fmla="*/ 86106 h 119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1104" h="1195578">
                <a:moveTo>
                  <a:pt x="0" y="1195578"/>
                </a:moveTo>
                <a:cubicBezTo>
                  <a:pt x="420624" y="614426"/>
                  <a:pt x="841248" y="33274"/>
                  <a:pt x="1645920" y="762"/>
                </a:cubicBezTo>
                <a:cubicBezTo>
                  <a:pt x="2450592" y="-31750"/>
                  <a:pt x="3757168" y="986282"/>
                  <a:pt x="4828032" y="1000506"/>
                </a:cubicBezTo>
                <a:cubicBezTo>
                  <a:pt x="5898896" y="1014730"/>
                  <a:pt x="8071104" y="86106"/>
                  <a:pt x="8071104" y="86106"/>
                </a:cubicBezTo>
                <a:lnTo>
                  <a:pt x="8071104" y="86106"/>
                </a:lnTo>
              </a:path>
            </a:pathLst>
          </a:cu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Freeform 7"/>
          <p:cNvSpPr/>
          <p:nvPr/>
        </p:nvSpPr>
        <p:spPr>
          <a:xfrm>
            <a:off x="0" y="4783698"/>
            <a:ext cx="9144000" cy="1131434"/>
          </a:xfrm>
          <a:custGeom>
            <a:avLst/>
            <a:gdLst>
              <a:gd name="connsiteX0" fmla="*/ 0 w 7846828"/>
              <a:gd name="connsiteY0" fmla="*/ 1063256 h 1131434"/>
              <a:gd name="connsiteX1" fmla="*/ 1275907 w 7846828"/>
              <a:gd name="connsiteY1" fmla="*/ 414670 h 1131434"/>
              <a:gd name="connsiteX2" fmla="*/ 3508744 w 7846828"/>
              <a:gd name="connsiteY2" fmla="*/ 1127051 h 1131434"/>
              <a:gd name="connsiteX3" fmla="*/ 7846828 w 7846828"/>
              <a:gd name="connsiteY3" fmla="*/ 0 h 113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6828" h="1131434">
                <a:moveTo>
                  <a:pt x="0" y="1063256"/>
                </a:moveTo>
                <a:cubicBezTo>
                  <a:pt x="345558" y="733646"/>
                  <a:pt x="691116" y="404037"/>
                  <a:pt x="1275907" y="414670"/>
                </a:cubicBezTo>
                <a:cubicBezTo>
                  <a:pt x="1860698" y="425303"/>
                  <a:pt x="2413591" y="1196163"/>
                  <a:pt x="3508744" y="1127051"/>
                </a:cubicBezTo>
                <a:cubicBezTo>
                  <a:pt x="4603898" y="1057939"/>
                  <a:pt x="6225363" y="528969"/>
                  <a:pt x="7846828" y="0"/>
                </a:cubicBezTo>
              </a:path>
            </a:pathLst>
          </a:cu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/>
          <p:cNvSpPr/>
          <p:nvPr/>
        </p:nvSpPr>
        <p:spPr>
          <a:xfrm>
            <a:off x="6084168" y="3933056"/>
            <a:ext cx="2499000" cy="2499000"/>
          </a:xfrm>
          <a:prstGeom prst="ellipse">
            <a:avLst/>
          </a:prstGeom>
          <a:solidFill>
            <a:schemeClr val="tx1">
              <a:lumMod val="85000"/>
              <a:lumOff val="1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/>
          <p:cNvSpPr/>
          <p:nvPr/>
        </p:nvSpPr>
        <p:spPr>
          <a:xfrm>
            <a:off x="6316243" y="4165131"/>
            <a:ext cx="2034850" cy="2034850"/>
          </a:xfrm>
          <a:prstGeom prst="ellipse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77176" y="4906902"/>
            <a:ext cx="151298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86457" y="443739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 smtClean="0">
                <a:solidFill>
                  <a:schemeClr val="bg1"/>
                </a:solidFill>
              </a:rPr>
              <a:t>ติดต่อเรา</a:t>
            </a:r>
            <a:endParaRPr lang="th-TH" sz="1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2028" y="4869160"/>
            <a:ext cx="1518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h-TH" sz="1800" dirty="0" smtClean="0">
                <a:solidFill>
                  <a:schemeClr val="bg1"/>
                </a:solidFill>
              </a:rPr>
              <a:t>ฝ่ายประสานงาน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sz="1800" dirty="0" smtClean="0">
                <a:solidFill>
                  <a:schemeClr val="bg1"/>
                </a:solidFill>
              </a:rPr>
              <a:t>ฝ่ายการตลาด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sz="1800" dirty="0" smtClean="0">
                <a:solidFill>
                  <a:schemeClr val="bg1"/>
                </a:solidFill>
              </a:rPr>
              <a:t>ฝ่ายการเงิน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h-TH" sz="1800" dirty="0" smtClean="0">
                <a:solidFill>
                  <a:schemeClr val="bg1"/>
                </a:solidFill>
              </a:rPr>
              <a:t>ฝ่ายบุคคล</a:t>
            </a:r>
            <a:endParaRPr lang="th-TH" sz="18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49463" y="4646619"/>
            <a:ext cx="1796306" cy="1796306"/>
          </a:xfrm>
          <a:prstGeom prst="ellipse">
            <a:avLst/>
          </a:prstGeom>
          <a:solidFill>
            <a:schemeClr val="bg1">
              <a:lumMod val="8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/>
          <p:cNvSpPr/>
          <p:nvPr/>
        </p:nvSpPr>
        <p:spPr>
          <a:xfrm>
            <a:off x="3816281" y="4805228"/>
            <a:ext cx="1462670" cy="146267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Oval 26"/>
          <p:cNvSpPr/>
          <p:nvPr/>
        </p:nvSpPr>
        <p:spPr>
          <a:xfrm>
            <a:off x="672233" y="5484842"/>
            <a:ext cx="1152128" cy="1152128"/>
          </a:xfrm>
          <a:prstGeom prst="ellipse">
            <a:avLst/>
          </a:prstGeom>
          <a:solidFill>
            <a:srgbClr val="96CEF8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Oval 31"/>
          <p:cNvSpPr/>
          <p:nvPr/>
        </p:nvSpPr>
        <p:spPr>
          <a:xfrm>
            <a:off x="516962" y="5329571"/>
            <a:ext cx="1462670" cy="146267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39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148064" y="692696"/>
            <a:ext cx="2088232" cy="17281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b="1" dirty="0" smtClean="0"/>
          </a:p>
        </p:txBody>
      </p:sp>
      <p:sp>
        <p:nvSpPr>
          <p:cNvPr id="6" name="Oval 5"/>
          <p:cNvSpPr/>
          <p:nvPr/>
        </p:nvSpPr>
        <p:spPr>
          <a:xfrm>
            <a:off x="1331640" y="3212976"/>
            <a:ext cx="1512168" cy="11521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b="1" dirty="0" smtClean="0"/>
          </a:p>
        </p:txBody>
      </p:sp>
      <p:sp>
        <p:nvSpPr>
          <p:cNvPr id="7" name="Oval 6"/>
          <p:cNvSpPr/>
          <p:nvPr/>
        </p:nvSpPr>
        <p:spPr>
          <a:xfrm>
            <a:off x="5364088" y="3429000"/>
            <a:ext cx="2232248" cy="10801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b="1" dirty="0" smtClean="0"/>
          </a:p>
        </p:txBody>
      </p:sp>
      <p:sp>
        <p:nvSpPr>
          <p:cNvPr id="8" name="Oval 7"/>
          <p:cNvSpPr/>
          <p:nvPr/>
        </p:nvSpPr>
        <p:spPr>
          <a:xfrm>
            <a:off x="1079612" y="1994917"/>
            <a:ext cx="1512168" cy="11521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b="1" dirty="0" smtClean="0"/>
          </a:p>
        </p:txBody>
      </p:sp>
      <p:sp>
        <p:nvSpPr>
          <p:cNvPr id="4" name="Oval 3"/>
          <p:cNvSpPr/>
          <p:nvPr/>
        </p:nvSpPr>
        <p:spPr>
          <a:xfrm>
            <a:off x="1835696" y="836712"/>
            <a:ext cx="4591558" cy="41044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b="1" dirty="0" smtClean="0"/>
          </a:p>
        </p:txBody>
      </p:sp>
      <p:sp>
        <p:nvSpPr>
          <p:cNvPr id="9" name="Oval 8"/>
          <p:cNvSpPr/>
          <p:nvPr/>
        </p:nvSpPr>
        <p:spPr>
          <a:xfrm>
            <a:off x="6804248" y="470941"/>
            <a:ext cx="1016868" cy="104281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b="1" dirty="0" smtClean="0"/>
          </a:p>
        </p:txBody>
      </p:sp>
      <p:sp>
        <p:nvSpPr>
          <p:cNvPr id="10" name="Oval 9"/>
          <p:cNvSpPr/>
          <p:nvPr/>
        </p:nvSpPr>
        <p:spPr>
          <a:xfrm>
            <a:off x="8172400" y="210237"/>
            <a:ext cx="508434" cy="5214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860032" y="1478123"/>
            <a:ext cx="1802693" cy="3024336"/>
          </a:xfrm>
          <a:prstGeom prst="rect">
            <a:avLst/>
          </a:prstGeom>
          <a:gradFill>
            <a:gsLst>
              <a:gs pos="9994">
                <a:srgbClr val="DADADA">
                  <a:lumMod val="49000"/>
                  <a:lumOff val="51000"/>
                </a:srgbClr>
              </a:gs>
              <a:gs pos="0">
                <a:schemeClr val="bg1">
                  <a:lumMod val="87000"/>
                </a:schemeClr>
              </a:gs>
              <a:gs pos="67089">
                <a:srgbClr val="F3F3F3">
                  <a:lumMod val="98000"/>
                </a:srgbClr>
              </a:gs>
              <a:gs pos="82000">
                <a:schemeClr val="bg1">
                  <a:alpha val="97000"/>
                  <a:lumMod val="95000"/>
                </a:schemeClr>
              </a:gs>
              <a:gs pos="34000">
                <a:schemeClr val="bg1">
                  <a:lumMod val="97000"/>
                </a:schemeClr>
              </a:gs>
              <a:gs pos="55840">
                <a:srgbClr val="DADADA">
                  <a:lumMod val="30000"/>
                  <a:lumOff val="70000"/>
                </a:srgbClr>
              </a:gs>
              <a:gs pos="87922">
                <a:srgbClr val="EEEEEE">
                  <a:lumMod val="97000"/>
                </a:srgbClr>
              </a:gs>
              <a:gs pos="100000">
                <a:schemeClr val="bg1">
                  <a:alpha val="85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" name="Oval 11"/>
          <p:cNvSpPr/>
          <p:nvPr/>
        </p:nvSpPr>
        <p:spPr>
          <a:xfrm flipV="1">
            <a:off x="2411760" y="5013176"/>
            <a:ext cx="3555082" cy="3617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228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8782" y="0"/>
            <a:ext cx="9162782" cy="1578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837112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BIZKIT</a:t>
            </a:r>
            <a:endParaRPr lang="en-U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222" y="1164096"/>
            <a:ext cx="18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your </a:t>
            </a:r>
            <a:r>
              <a:rPr lang="en-US" sz="1200" dirty="0" smtClean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4649492" y="882198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8288" y="882198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2768" y="888854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3915" y="858198"/>
            <a:ext cx="732893" cy="338554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-751159" y="2856751"/>
            <a:ext cx="2836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C</a:t>
            </a:r>
            <a:r>
              <a:rPr lang="en-US" sz="4800" dirty="0" smtClean="0">
                <a:solidFill>
                  <a:schemeClr val="accent3"/>
                </a:solidFill>
              </a:rPr>
              <a:t>O</a:t>
            </a:r>
            <a:r>
              <a:rPr lang="en-US" sz="4800" dirty="0" smtClean="0">
                <a:solidFill>
                  <a:schemeClr val="accent5"/>
                </a:solidFill>
              </a:rPr>
              <a:t>L</a:t>
            </a:r>
            <a:r>
              <a:rPr lang="en-US" sz="4800" dirty="0" smtClean="0">
                <a:solidFill>
                  <a:schemeClr val="accent6"/>
                </a:solidFill>
              </a:rPr>
              <a:t>O</a:t>
            </a:r>
            <a:r>
              <a:rPr lang="en-US" sz="4800" dirty="0" smtClean="0">
                <a:solidFill>
                  <a:schemeClr val="accent4"/>
                </a:solidFill>
              </a:rPr>
              <a:t>R</a:t>
            </a:r>
            <a:r>
              <a:rPr lang="en-US" sz="4800" dirty="0" smtClean="0">
                <a:solidFill>
                  <a:schemeClr val="accent5"/>
                </a:solidFill>
              </a:rPr>
              <a:t>F</a:t>
            </a:r>
            <a:r>
              <a:rPr lang="en-US" sz="4800" dirty="0" smtClean="0">
                <a:solidFill>
                  <a:schemeClr val="accent2"/>
                </a:solidFill>
              </a:rPr>
              <a:t>U</a:t>
            </a:r>
            <a:r>
              <a:rPr lang="en-US" sz="4800" dirty="0" smtClean="0">
                <a:solidFill>
                  <a:schemeClr val="accent3"/>
                </a:solidFill>
              </a:rPr>
              <a:t>L</a:t>
            </a:r>
            <a:endParaRPr lang="th-TH" sz="4800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2564904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chemeClr val="bg1">
                    <a:lumMod val="75000"/>
                  </a:schemeClr>
                </a:solidFill>
              </a:rPr>
              <a:t>การทำงานเป็นทีมนั้น ไม่จำเป็นต้องมีอคติที่เป็นธรรม</a:t>
            </a:r>
            <a:endParaRPr lang="th-TH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51719" y="908720"/>
            <a:ext cx="3436903" cy="2808312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Oval 4"/>
          <p:cNvSpPr/>
          <p:nvPr/>
        </p:nvSpPr>
        <p:spPr>
          <a:xfrm>
            <a:off x="4211960" y="908720"/>
            <a:ext cx="3168352" cy="2808312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584">
            <a:off x="5598926" y="1126333"/>
            <a:ext cx="1044204" cy="49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8598">
            <a:off x="3074692" y="994122"/>
            <a:ext cx="866458" cy="4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085" y="2128709"/>
            <a:ext cx="1438278" cy="68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68" y="1988840"/>
            <a:ext cx="2236756" cy="106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635896" y="801254"/>
            <a:ext cx="2160240" cy="2796531"/>
          </a:xfrm>
          <a:prstGeom prst="rect">
            <a:avLst/>
          </a:prstGeom>
          <a:gradFill>
            <a:gsLst>
              <a:gs pos="9994">
                <a:srgbClr val="DADADA">
                  <a:lumMod val="49000"/>
                  <a:lumOff val="51000"/>
                </a:srgbClr>
              </a:gs>
              <a:gs pos="0">
                <a:schemeClr val="bg1">
                  <a:lumMod val="87000"/>
                </a:schemeClr>
              </a:gs>
              <a:gs pos="67089">
                <a:srgbClr val="F3F3F3">
                  <a:lumMod val="98000"/>
                </a:srgbClr>
              </a:gs>
              <a:gs pos="82000">
                <a:schemeClr val="bg1">
                  <a:alpha val="97000"/>
                  <a:lumMod val="95000"/>
                </a:schemeClr>
              </a:gs>
              <a:gs pos="34000">
                <a:schemeClr val="bg1">
                  <a:lumMod val="97000"/>
                </a:schemeClr>
              </a:gs>
              <a:gs pos="55840">
                <a:srgbClr val="DADADA">
                  <a:lumMod val="30000"/>
                  <a:lumOff val="70000"/>
                </a:srgbClr>
              </a:gs>
              <a:gs pos="87922">
                <a:srgbClr val="EEEEEE">
                  <a:lumMod val="97000"/>
                </a:srgbClr>
              </a:gs>
              <a:gs pos="100000">
                <a:schemeClr val="bg1">
                  <a:alpha val="85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3000"/>
              </a:prstClr>
            </a:outerShdw>
            <a:reflection stA="73000" endPos="21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Rounded Rectangle 12"/>
          <p:cNvSpPr/>
          <p:nvPr/>
        </p:nvSpPr>
        <p:spPr>
          <a:xfrm>
            <a:off x="3037335" y="4440342"/>
            <a:ext cx="1822698" cy="429934"/>
          </a:xfrm>
          <a:prstGeom prst="roundRect">
            <a:avLst/>
          </a:prstGeom>
          <a:gradFill>
            <a:gsLst>
              <a:gs pos="47000">
                <a:srgbClr val="51B121"/>
              </a:gs>
              <a:gs pos="100000">
                <a:srgbClr val="53DF56"/>
              </a:gs>
              <a:gs pos="98000">
                <a:srgbClr val="8AEA88"/>
              </a:gs>
              <a:gs pos="100000">
                <a:srgbClr val="C0F5B9"/>
              </a:gs>
            </a:gsLst>
            <a:lin ang="54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Try Bizkit Free</a:t>
            </a:r>
          </a:p>
          <a:p>
            <a:pPr algn="ctr"/>
            <a:r>
              <a:rPr lang="en-US" sz="1050" dirty="0" smtClean="0"/>
              <a:t>No Credit Card Required </a:t>
            </a:r>
            <a:endParaRPr lang="th-TH" sz="1050" dirty="0"/>
          </a:p>
        </p:txBody>
      </p:sp>
      <p:sp>
        <p:nvSpPr>
          <p:cNvPr id="14" name="Rounded Rectangle 13"/>
          <p:cNvSpPr/>
          <p:nvPr/>
        </p:nvSpPr>
        <p:spPr>
          <a:xfrm>
            <a:off x="2596572" y="5373216"/>
            <a:ext cx="1822698" cy="428818"/>
          </a:xfrm>
          <a:prstGeom prst="roundRect">
            <a:avLst/>
          </a:prstGeom>
          <a:gradFill>
            <a:gsLst>
              <a:gs pos="47000">
                <a:srgbClr val="51B121"/>
              </a:gs>
              <a:gs pos="100000">
                <a:srgbClr val="53DF56"/>
              </a:gs>
              <a:gs pos="98000">
                <a:srgbClr val="8AEA88"/>
              </a:gs>
              <a:gs pos="100000">
                <a:srgbClr val="C0F5B9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Try Bizkit Free</a:t>
            </a:r>
          </a:p>
          <a:p>
            <a:pPr algn="ctr"/>
            <a:r>
              <a:rPr lang="en-US" sz="1050" dirty="0" smtClean="0"/>
              <a:t>No Credit Card Required </a:t>
            </a:r>
            <a:endParaRPr lang="th-TH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2653392" y="5445224"/>
            <a:ext cx="1822698" cy="428818"/>
          </a:xfrm>
          <a:prstGeom prst="roundRect">
            <a:avLst/>
          </a:prstGeom>
          <a:gradFill>
            <a:gsLst>
              <a:gs pos="47000">
                <a:srgbClr val="51B121"/>
              </a:gs>
              <a:gs pos="100000">
                <a:srgbClr val="53DF56"/>
              </a:gs>
              <a:gs pos="98000">
                <a:srgbClr val="8AEA88"/>
              </a:gs>
              <a:gs pos="100000">
                <a:srgbClr val="C0F5B9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Try Bizkit Free</a:t>
            </a:r>
          </a:p>
          <a:p>
            <a:pPr algn="ctr"/>
            <a:r>
              <a:rPr lang="en-US" sz="1050" dirty="0" smtClean="0"/>
              <a:t>No Credit Card Required </a:t>
            </a:r>
            <a:endParaRPr lang="th-TH" sz="1050" dirty="0"/>
          </a:p>
        </p:txBody>
      </p:sp>
      <p:sp>
        <p:nvSpPr>
          <p:cNvPr id="16" name="Oval 15"/>
          <p:cNvSpPr/>
          <p:nvPr/>
        </p:nvSpPr>
        <p:spPr>
          <a:xfrm>
            <a:off x="7392208" y="4492034"/>
            <a:ext cx="1068224" cy="1068224"/>
          </a:xfrm>
          <a:prstGeom prst="ellipse">
            <a:avLst/>
          </a:prstGeom>
          <a:solidFill>
            <a:schemeClr val="bg1"/>
          </a:solidFill>
          <a:ln>
            <a:solidFill>
              <a:srgbClr val="96CEF8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Follow  us</a:t>
            </a:r>
          </a:p>
          <a:p>
            <a:pPr algn="ctr"/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th-TH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62069" y="5113083"/>
            <a:ext cx="330379" cy="332141"/>
          </a:xfrm>
          <a:prstGeom prst="roundRect">
            <a:avLst/>
          </a:prstGeom>
          <a:solidFill>
            <a:schemeClr val="bg1"/>
          </a:solidFill>
          <a:ln>
            <a:solidFill>
              <a:srgbClr val="96CEF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</a:t>
            </a:r>
            <a:endParaRPr lang="th-TH" sz="1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11446" y="4036088"/>
            <a:ext cx="1264810" cy="118948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/>
          <p:cNvSpPr/>
          <p:nvPr/>
        </p:nvSpPr>
        <p:spPr>
          <a:xfrm>
            <a:off x="5730977" y="4148501"/>
            <a:ext cx="1025748" cy="964662"/>
          </a:xfrm>
          <a:prstGeom prst="ellipse">
            <a:avLst/>
          </a:prstGeom>
          <a:noFill/>
          <a:ln>
            <a:solidFill>
              <a:srgbClr val="96CEF8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dirty="0"/>
          </a:p>
        </p:txBody>
      </p:sp>
      <p:sp>
        <p:nvSpPr>
          <p:cNvPr id="20" name="Oval 19"/>
          <p:cNvSpPr/>
          <p:nvPr/>
        </p:nvSpPr>
        <p:spPr>
          <a:xfrm>
            <a:off x="6446351" y="5445224"/>
            <a:ext cx="859809" cy="859809"/>
          </a:xfrm>
          <a:prstGeom prst="ellipse">
            <a:avLst/>
          </a:prstGeom>
          <a:solidFill>
            <a:srgbClr val="FFFFFF"/>
          </a:solidFill>
          <a:ln>
            <a:solidFill>
              <a:srgbClr val="96CEF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856748" y="5094558"/>
            <a:ext cx="747619" cy="332141"/>
          </a:xfrm>
          <a:prstGeom prst="roundRect">
            <a:avLst/>
          </a:prstGeom>
          <a:solidFill>
            <a:schemeClr val="bg1"/>
          </a:solidFill>
          <a:ln>
            <a:solidFill>
              <a:srgbClr val="96CEF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twitter</a:t>
            </a:r>
            <a:endParaRPr lang="th-TH" sz="1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0409" y="3239978"/>
            <a:ext cx="1962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sz="2400" dirty="0" smtClean="0"/>
              <a:t>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● เข้าถึงข้อมูลได้ทุกที่ทุกเวลาผ่านระบบออนไลน์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● เข้าถึงข้อมูลได้ทุกที่ทุกเวลาผ่านระบบออนไลน์ 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41015" y="2312876"/>
            <a:ext cx="1262633" cy="39604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</a:rPr>
              <a:t>KNOW MORE</a:t>
            </a:r>
            <a:endParaRPr lang="th-TH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95536" y="1160515"/>
            <a:ext cx="1118617" cy="25202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a typeface="Adobe Kaiti Std R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125811" y="616426"/>
            <a:ext cx="1527581" cy="344169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a typeface="Adobe Kaiti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7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07704" y="260648"/>
            <a:ext cx="3436903" cy="2808312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Oval 4"/>
          <p:cNvSpPr/>
          <p:nvPr/>
        </p:nvSpPr>
        <p:spPr>
          <a:xfrm>
            <a:off x="4067945" y="260648"/>
            <a:ext cx="3168352" cy="2808312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584">
            <a:off x="5454911" y="478261"/>
            <a:ext cx="1044204" cy="49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8598">
            <a:off x="2930677" y="346050"/>
            <a:ext cx="866458" cy="4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070" y="1480637"/>
            <a:ext cx="1438278" cy="68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53" y="1340768"/>
            <a:ext cx="2236756" cy="106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491881" y="153182"/>
            <a:ext cx="2160240" cy="2796531"/>
          </a:xfrm>
          <a:prstGeom prst="rect">
            <a:avLst/>
          </a:prstGeom>
          <a:gradFill>
            <a:gsLst>
              <a:gs pos="9994">
                <a:srgbClr val="DADADA">
                  <a:lumMod val="49000"/>
                  <a:lumOff val="51000"/>
                </a:srgbClr>
              </a:gs>
              <a:gs pos="0">
                <a:schemeClr val="bg1">
                  <a:lumMod val="87000"/>
                </a:schemeClr>
              </a:gs>
              <a:gs pos="67089">
                <a:srgbClr val="F3F3F3">
                  <a:lumMod val="98000"/>
                </a:srgbClr>
              </a:gs>
              <a:gs pos="82000">
                <a:schemeClr val="bg1">
                  <a:alpha val="97000"/>
                  <a:lumMod val="95000"/>
                </a:schemeClr>
              </a:gs>
              <a:gs pos="34000">
                <a:schemeClr val="bg1">
                  <a:lumMod val="97000"/>
                </a:schemeClr>
              </a:gs>
              <a:gs pos="55840">
                <a:srgbClr val="DADADA">
                  <a:lumMod val="30000"/>
                  <a:lumOff val="70000"/>
                </a:srgbClr>
              </a:gs>
              <a:gs pos="87922">
                <a:srgbClr val="EEEEEE">
                  <a:lumMod val="97000"/>
                </a:srgbClr>
              </a:gs>
              <a:gs pos="100000">
                <a:schemeClr val="bg1">
                  <a:alpha val="85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3000"/>
              </a:prstClr>
            </a:outerShdw>
            <a:reflection stA="73000" endPos="21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32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5478">
            <a:off x="1951083" y="4801313"/>
            <a:ext cx="866458" cy="4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0786">
            <a:off x="1981809" y="2692504"/>
            <a:ext cx="2236756" cy="106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584">
            <a:off x="5828608" y="5137200"/>
            <a:ext cx="1033405" cy="49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2560">
            <a:off x="5336950" y="2839431"/>
            <a:ext cx="1438278" cy="7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 noChangeArrowheads="1"/>
          </p:cNvPicPr>
          <p:nvPr/>
        </p:nvPicPr>
        <p:blipFill rotWithShape="1">
          <a:blip r:embed="rId6"/>
          <a:srcRect l="10558" t="19616" r="11663" b="6257"/>
          <a:stretch/>
        </p:blipFill>
        <p:spPr bwMode="auto">
          <a:xfrm>
            <a:off x="2429159" y="3265499"/>
            <a:ext cx="3935920" cy="2494585"/>
          </a:xfrm>
          <a:prstGeom prst="roundRect">
            <a:avLst>
              <a:gd name="adj" fmla="val 2911"/>
            </a:avLst>
          </a:prstGeom>
          <a:noFill/>
          <a:ln w="1">
            <a:noFill/>
            <a:miter lim="800000"/>
            <a:headEnd/>
            <a:tailEnd type="none" w="med" len="med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68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-394958" y="163031"/>
            <a:ext cx="9162782" cy="59591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3030170" y="1219546"/>
            <a:ext cx="2906366" cy="2990152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Freeform 7"/>
          <p:cNvSpPr/>
          <p:nvPr/>
        </p:nvSpPr>
        <p:spPr>
          <a:xfrm rot="5821805" flipH="1" flipV="1">
            <a:off x="3756834" y="3524459"/>
            <a:ext cx="993414" cy="70826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Picture 3" descr="C:\Users\lll3ell\Desktop\Bizbox web\P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508" y="4071032"/>
            <a:ext cx="707984" cy="40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lll3ell\Desktop\Bizbox web\serv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707" y="1791460"/>
            <a:ext cx="71648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84" y="2414747"/>
            <a:ext cx="1408206" cy="668056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7" name="Picture 7" descr="C:\Users\lll3ell\Desktop\Bizbox web\cloud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76" y="2504604"/>
            <a:ext cx="1184822" cy="53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038673" y="2312301"/>
            <a:ext cx="991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Berlin Sans FB Demi" pitchFamily="34" charset="0"/>
              </a:rPr>
              <a:t>App Server</a:t>
            </a:r>
            <a:endParaRPr lang="th-TH" sz="11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14531" y="4025032"/>
            <a:ext cx="1491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Berlin Sans FB Demi" pitchFamily="34" charset="0"/>
              </a:rPr>
              <a:t>Computer</a:t>
            </a:r>
            <a:endParaRPr lang="th-TH" sz="11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8171" y="4209698"/>
            <a:ext cx="1491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Berlin Sans FB Demi" pitchFamily="34" charset="0"/>
              </a:rPr>
              <a:t>Database</a:t>
            </a:r>
            <a:endParaRPr lang="th-TH" sz="11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pic>
        <p:nvPicPr>
          <p:cNvPr id="21" name="Picture 8" descr="C:\Users\lll3ell\Desktop\Bizbox web\mob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7525">
            <a:off x="4042027" y="4041435"/>
            <a:ext cx="474318" cy="47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895239" y="2465954"/>
            <a:ext cx="991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Berlin Sans FB Demi" pitchFamily="34" charset="0"/>
              </a:rPr>
              <a:t>Mobile</a:t>
            </a:r>
            <a:endParaRPr lang="th-TH" sz="11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23" name="Freeform 22"/>
          <p:cNvSpPr/>
          <p:nvPr/>
        </p:nvSpPr>
        <p:spPr>
          <a:xfrm rot="4901608">
            <a:off x="4259492" y="3430356"/>
            <a:ext cx="1054631" cy="277938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0" name="Picture 5" descr="C:\Users\lll3ell\Desktop\Bizbox web\serv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942" y="1809766"/>
            <a:ext cx="71648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178" y="2388032"/>
            <a:ext cx="1316008" cy="624316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5" name="Picture 7" descr="C:\Users\lll3ell\Desktop\Bizbox web\cloud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170" y="2465954"/>
            <a:ext cx="1156263" cy="54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C:\Users\lll3ell\Desktop\Bizbox web\serv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55" y="1778518"/>
            <a:ext cx="71648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19" y="2392124"/>
            <a:ext cx="1153412" cy="547181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4" name="Picture 7" descr="C:\Users\lll3ell\Desktop\Bizbox web\cloud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979" y="2455559"/>
            <a:ext cx="969632" cy="45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lll3ell\Desktop\Bizbox web\P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80" y="3809424"/>
            <a:ext cx="707984" cy="40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7"/>
          <p:cNvSpPr/>
          <p:nvPr/>
        </p:nvSpPr>
        <p:spPr>
          <a:xfrm rot="5821805" flipH="1">
            <a:off x="3187558" y="3404220"/>
            <a:ext cx="864968" cy="70390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6" name="Picture 8" descr="C:\Users\lll3ell\Desktop\Bizbox web\mob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5442">
            <a:off x="5664419" y="3767581"/>
            <a:ext cx="474318" cy="47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reeform 7"/>
          <p:cNvSpPr/>
          <p:nvPr/>
        </p:nvSpPr>
        <p:spPr>
          <a:xfrm rot="5821805" flipH="1" flipV="1">
            <a:off x="5290443" y="3464492"/>
            <a:ext cx="1142471" cy="45877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588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8556" y="1052736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Rounded Rectangle 4"/>
          <p:cNvSpPr/>
          <p:nvPr/>
        </p:nvSpPr>
        <p:spPr>
          <a:xfrm>
            <a:off x="3568526" y="431847"/>
            <a:ext cx="931466" cy="4140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39700" dist="88900" dir="1620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-22575" y="5109120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16448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7928" y="5116322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/>
          <p:cNvSpPr/>
          <p:nvPr/>
        </p:nvSpPr>
        <p:spPr>
          <a:xfrm>
            <a:off x="4137786" y="1477199"/>
            <a:ext cx="3836006" cy="3041230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" name="Rectangle 11"/>
          <p:cNvSpPr/>
          <p:nvPr/>
        </p:nvSpPr>
        <p:spPr>
          <a:xfrm>
            <a:off x="1467641" y="5301209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-22575" y="1073223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72158" y="4122385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969" y="2116371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20" name="TextBox 19"/>
          <p:cNvSpPr txBox="1"/>
          <p:nvPr/>
        </p:nvSpPr>
        <p:spPr>
          <a:xfrm>
            <a:off x="606668" y="98448"/>
            <a:ext cx="1777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BIZBOX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6668" y="618896"/>
            <a:ext cx="2474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your Business</a:t>
            </a:r>
            <a:endParaRPr lang="th-TH" sz="1600" dirty="0">
              <a:ln w="1905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dirty="0"/>
          </a:p>
        </p:txBody>
      </p:sp>
      <p:sp>
        <p:nvSpPr>
          <p:cNvPr id="22" name="TextBox 21"/>
          <p:cNvSpPr txBox="1"/>
          <p:nvPr/>
        </p:nvSpPr>
        <p:spPr>
          <a:xfrm>
            <a:off x="4490668" y="500672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9464" y="500672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53944" y="507328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39078" y="3280738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+mj-cs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95091" y="476672"/>
            <a:ext cx="732893" cy="338554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38990" y="1"/>
            <a:ext cx="2965457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3" name="Straight Connector 32"/>
          <p:cNvCxnSpPr/>
          <p:nvPr/>
        </p:nvCxnSpPr>
        <p:spPr>
          <a:xfrm>
            <a:off x="7823615" y="70149"/>
            <a:ext cx="902" cy="2625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Users\lll3ell\Desktop\Bizbox web\small_login_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645" y="539078"/>
            <a:ext cx="658116" cy="2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8208850" y="538105"/>
            <a:ext cx="592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LOGIN</a:t>
            </a:r>
            <a:endParaRPr lang="th-TH" sz="12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29952" y="116632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</a:rPr>
              <a:t>Contact Us</a:t>
            </a:r>
            <a:endParaRPr lang="th-TH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62088" y="98448"/>
            <a:ext cx="957313" cy="26161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75000"/>
                </a:schemeClr>
              </a:gs>
              <a:gs pos="100000">
                <a:srgbClr val="B24340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Sign Up NOW</a:t>
            </a:r>
            <a:endParaRPr lang="th-TH" sz="1100" dirty="0">
              <a:solidFill>
                <a:schemeClr val="bg1"/>
              </a:solidFill>
            </a:endParaRPr>
          </a:p>
        </p:txBody>
      </p:sp>
      <p:pic>
        <p:nvPicPr>
          <p:cNvPr id="31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703" y="2539150"/>
            <a:ext cx="1386864" cy="657931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8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202" y="2341464"/>
            <a:ext cx="1495718" cy="709571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9" name="Freeform 38"/>
          <p:cNvSpPr/>
          <p:nvPr/>
        </p:nvSpPr>
        <p:spPr>
          <a:xfrm flipH="1">
            <a:off x="4250933" y="1711465"/>
            <a:ext cx="1135974" cy="759618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Freeform 40"/>
          <p:cNvSpPr/>
          <p:nvPr/>
        </p:nvSpPr>
        <p:spPr>
          <a:xfrm flipH="1" flipV="1">
            <a:off x="4644007" y="3640780"/>
            <a:ext cx="1251913" cy="724322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Freeform 47"/>
          <p:cNvSpPr/>
          <p:nvPr/>
        </p:nvSpPr>
        <p:spPr>
          <a:xfrm>
            <a:off x="6948264" y="1988839"/>
            <a:ext cx="1216381" cy="613745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7" name="Picture 3" descr="C:\Users\lll3ell\Desktop\Bizbox web\P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298" y="3991739"/>
            <a:ext cx="1320772" cy="74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ll3ell\Desktop\Bizbox web\server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14" y="1195645"/>
            <a:ext cx="969819" cy="12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3921619" y="3836560"/>
            <a:ext cx="636215" cy="901905"/>
          </a:xfrm>
          <a:prstGeom prst="roundRect">
            <a:avLst>
              <a:gd name="adj" fmla="val 3384"/>
            </a:avLst>
          </a:prstGeom>
          <a:solidFill>
            <a:srgbClr val="FE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b="1" dirty="0" smtClean="0"/>
          </a:p>
        </p:txBody>
      </p:sp>
      <p:sp>
        <p:nvSpPr>
          <p:cNvPr id="56" name="Flowchart: Magnetic Disk 55"/>
          <p:cNvSpPr/>
          <p:nvPr/>
        </p:nvSpPr>
        <p:spPr>
          <a:xfrm>
            <a:off x="4014177" y="3980676"/>
            <a:ext cx="451097" cy="591229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FE993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000" b="1" dirty="0" smtClean="0"/>
          </a:p>
        </p:txBody>
      </p:sp>
      <p:pic>
        <p:nvPicPr>
          <p:cNvPr id="72" name="Picture 7" descr="C:\Users\lll3ell\Desktop\Bizbox web\cloud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62" y="2602585"/>
            <a:ext cx="1253145" cy="59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" descr="C:\Users\lll3ell\Desktop\Bizbox web\cloud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10282"/>
            <a:ext cx="1253145" cy="59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777" y="2561166"/>
            <a:ext cx="2158023" cy="1023771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031" name="Picture 7" descr="C:\Users\lll3ell\Desktop\Bizbox web\cloud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44" y="2643237"/>
            <a:ext cx="1985488" cy="8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267559" y="2384014"/>
            <a:ext cx="991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Berlin Sans FB Demi" pitchFamily="34" charset="0"/>
              </a:rPr>
              <a:t>App Server</a:t>
            </a:r>
            <a:endParaRPr lang="th-TH" sz="16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46950" y="4687706"/>
            <a:ext cx="149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Berlin Sans FB Demi" pitchFamily="34" charset="0"/>
              </a:rPr>
              <a:t>Computer</a:t>
            </a:r>
            <a:endParaRPr lang="th-TH" sz="18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15556" y="4729807"/>
            <a:ext cx="149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Berlin Sans FB Demi" pitchFamily="34" charset="0"/>
              </a:rPr>
              <a:t>Database</a:t>
            </a:r>
            <a:endParaRPr lang="th-TH" sz="18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pic>
        <p:nvPicPr>
          <p:cNvPr id="1032" name="Picture 8" descr="C:\Users\lll3ell\Desktop\Bizbox web\mob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8724">
            <a:off x="7960453" y="1831074"/>
            <a:ext cx="808910" cy="80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7808876" y="2538253"/>
            <a:ext cx="99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Berlin Sans FB Demi" pitchFamily="34" charset="0"/>
              </a:rPr>
              <a:t>Mobile</a:t>
            </a:r>
            <a:endParaRPr lang="th-TH" sz="16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82" name="Freeform 81"/>
          <p:cNvSpPr/>
          <p:nvPr/>
        </p:nvSpPr>
        <p:spPr>
          <a:xfrm flipV="1">
            <a:off x="6948264" y="3570139"/>
            <a:ext cx="935214" cy="694894"/>
          </a:xfrm>
          <a:custGeom>
            <a:avLst/>
            <a:gdLst>
              <a:gd name="connsiteX0" fmla="*/ 1628775 w 1628775"/>
              <a:gd name="connsiteY0" fmla="*/ 42057 h 699282"/>
              <a:gd name="connsiteX1" fmla="*/ 638175 w 1628775"/>
              <a:gd name="connsiteY1" fmla="*/ 70632 h 699282"/>
              <a:gd name="connsiteX2" fmla="*/ 0 w 1628775"/>
              <a:gd name="connsiteY2" fmla="*/ 699282 h 69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8775" h="699282">
                <a:moveTo>
                  <a:pt x="1628775" y="42057"/>
                </a:moveTo>
                <a:cubicBezTo>
                  <a:pt x="1269206" y="1575"/>
                  <a:pt x="909637" y="-38906"/>
                  <a:pt x="638175" y="70632"/>
                </a:cubicBezTo>
                <a:cubicBezTo>
                  <a:pt x="366712" y="180170"/>
                  <a:pt x="183356" y="439726"/>
                  <a:pt x="0" y="699282"/>
                </a:cubicBezTo>
              </a:path>
            </a:pathLst>
          </a:custGeom>
          <a:ln w="28575">
            <a:solidFill>
              <a:srgbClr val="FFC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05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Rounded Rectangle 37"/>
          <p:cNvSpPr/>
          <p:nvPr/>
        </p:nvSpPr>
        <p:spPr>
          <a:xfrm>
            <a:off x="3568526" y="431847"/>
            <a:ext cx="931466" cy="4140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39700" dist="88900" dir="1620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-18556" y="1045519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22575" y="5109120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16448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05547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/>
          <p:cNvSpPr/>
          <p:nvPr/>
        </p:nvSpPr>
        <p:spPr>
          <a:xfrm>
            <a:off x="2558454" y="1326782"/>
            <a:ext cx="4635837" cy="3778765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Rectangle 21"/>
          <p:cNvSpPr/>
          <p:nvPr/>
        </p:nvSpPr>
        <p:spPr>
          <a:xfrm>
            <a:off x="1467641" y="5301209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" name="Straight Connector 2"/>
          <p:cNvCxnSpPr/>
          <p:nvPr/>
        </p:nvCxnSpPr>
        <p:spPr>
          <a:xfrm>
            <a:off x="-22575" y="1039763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2158" y="4122385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38990" y="1135091"/>
            <a:ext cx="3512052" cy="3981231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349969" y="2116371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606668" y="98448"/>
            <a:ext cx="1777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BIZBOX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668" y="618896"/>
            <a:ext cx="2474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your Business</a:t>
            </a:r>
            <a:endParaRPr lang="th-TH" sz="1600" dirty="0">
              <a:ln w="1905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dirty="0"/>
          </a:p>
        </p:txBody>
      </p:sp>
      <p:sp>
        <p:nvSpPr>
          <p:cNvPr id="30" name="TextBox 29"/>
          <p:cNvSpPr txBox="1"/>
          <p:nvPr/>
        </p:nvSpPr>
        <p:spPr>
          <a:xfrm>
            <a:off x="4490668" y="500672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9464" y="500672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53944" y="507328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39078" y="3280738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+mj-cs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95091" y="476672"/>
            <a:ext cx="732893" cy="338554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5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584">
            <a:off x="7766242" y="1683903"/>
            <a:ext cx="1044204" cy="49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8598">
            <a:off x="3766566" y="1485144"/>
            <a:ext cx="866458" cy="4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61" y="2750177"/>
            <a:ext cx="1438278" cy="68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72" y="2750177"/>
            <a:ext cx="2236756" cy="106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513651" y="1234411"/>
            <a:ext cx="3528392" cy="4245728"/>
          </a:xfrm>
          <a:prstGeom prst="rect">
            <a:avLst/>
          </a:prstGeom>
          <a:gradFill>
            <a:gsLst>
              <a:gs pos="9994">
                <a:srgbClr val="DADADA">
                  <a:lumMod val="49000"/>
                  <a:lumOff val="51000"/>
                </a:srgbClr>
              </a:gs>
              <a:gs pos="0">
                <a:schemeClr val="bg1">
                  <a:lumMod val="87000"/>
                </a:schemeClr>
              </a:gs>
              <a:gs pos="67089">
                <a:srgbClr val="F3F3F3">
                  <a:lumMod val="98000"/>
                </a:srgbClr>
              </a:gs>
              <a:gs pos="82000">
                <a:schemeClr val="bg1">
                  <a:alpha val="97000"/>
                  <a:lumMod val="95000"/>
                </a:schemeClr>
              </a:gs>
              <a:gs pos="34000">
                <a:schemeClr val="bg1">
                  <a:lumMod val="97000"/>
                </a:schemeClr>
              </a:gs>
              <a:gs pos="55840">
                <a:srgbClr val="DADADA">
                  <a:lumMod val="30000"/>
                  <a:lumOff val="70000"/>
                </a:srgbClr>
              </a:gs>
              <a:gs pos="87922">
                <a:srgbClr val="EEEEEE">
                  <a:lumMod val="97000"/>
                </a:srgbClr>
              </a:gs>
              <a:gs pos="100000">
                <a:schemeClr val="bg1">
                  <a:alpha val="85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3000"/>
              </a:prstClr>
            </a:outerShdw>
            <a:reflection stA="73000" endPos="21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Rectangle 1"/>
          <p:cNvSpPr/>
          <p:nvPr/>
        </p:nvSpPr>
        <p:spPr>
          <a:xfrm>
            <a:off x="5638990" y="1"/>
            <a:ext cx="2965457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23615" y="70149"/>
            <a:ext cx="902" cy="2625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29952" y="116632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</a:rPr>
              <a:t>Contact Us</a:t>
            </a:r>
            <a:endParaRPr lang="th-TH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62088" y="98448"/>
            <a:ext cx="957313" cy="26161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75000"/>
                </a:schemeClr>
              </a:gs>
              <a:gs pos="100000">
                <a:srgbClr val="B24340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Sign Up NOW</a:t>
            </a:r>
            <a:endParaRPr lang="th-TH" sz="1100" dirty="0">
              <a:solidFill>
                <a:schemeClr val="bg1"/>
              </a:solidFill>
            </a:endParaRPr>
          </a:p>
        </p:txBody>
      </p:sp>
      <p:pic>
        <p:nvPicPr>
          <p:cNvPr id="40" name="Picture 2" descr="C:\Users\lll3ell\Desktop\Bizbox web\turn_on_button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44" y="338258"/>
            <a:ext cx="663988" cy="6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7562559" y="4778749"/>
            <a:ext cx="1288558" cy="1288558"/>
          </a:xfrm>
          <a:prstGeom prst="ellipse">
            <a:avLst/>
          </a:prstGeom>
          <a:solidFill>
            <a:schemeClr val="bg1"/>
          </a:solidFill>
          <a:ln>
            <a:solidFill>
              <a:srgbClr val="96CEF8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</a:t>
            </a:r>
            <a:r>
              <a:rPr lang="en-US" sz="14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ollow us</a:t>
            </a:r>
          </a:p>
          <a:p>
            <a:pPr algn="ctr"/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th-TH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38340" y="5513360"/>
            <a:ext cx="330379" cy="332141"/>
          </a:xfrm>
          <a:prstGeom prst="roundRect">
            <a:avLst/>
          </a:prstGeom>
          <a:solidFill>
            <a:schemeClr val="bg1"/>
          </a:solidFill>
          <a:ln>
            <a:solidFill>
              <a:srgbClr val="96CEF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</a:t>
            </a:r>
            <a:endParaRPr lang="th-TH" sz="1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5877149" y="4036088"/>
            <a:ext cx="1594587" cy="149962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TextBox 18"/>
          <p:cNvSpPr txBox="1"/>
          <p:nvPr/>
        </p:nvSpPr>
        <p:spPr>
          <a:xfrm>
            <a:off x="587745" y="4271924"/>
            <a:ext cx="196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0D83DD"/>
                </a:solidFill>
                <a:latin typeface="BrowalliaUPC" pitchFamily="34" charset="-34"/>
                <a:cs typeface="BrowalliaUPC" pitchFamily="34" charset="-34"/>
              </a:rPr>
              <a:t>ประหยัดเวลา</a:t>
            </a:r>
            <a:endParaRPr lang="th-TH" sz="2400" b="1" dirty="0">
              <a:solidFill>
                <a:srgbClr val="0D83DD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9216" y="1416120"/>
            <a:ext cx="8120040" cy="2444928"/>
          </a:xfrm>
          <a:prstGeom prst="rect">
            <a:avLst/>
          </a:prstGeom>
          <a:solidFill>
            <a:srgbClr val="F2FAFF"/>
          </a:solidFill>
          <a:ln w="3175">
            <a:solidFill>
              <a:srgbClr val="96CE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581810" y="4622673"/>
            <a:ext cx="21323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1400" dirty="0" err="1" smtClean="0">
                <a:latin typeface="TH SarabunPSK" pitchFamily="34" charset="-34"/>
                <a:cs typeface="TH SarabunPSK" pitchFamily="34" charset="-34"/>
              </a:rPr>
              <a:t>Bizkit</a:t>
            </a:r>
            <a:r>
              <a:rPr lang="en-US" sz="14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ช่วยคุณในการบริหารจัดการและส่ง</a:t>
            </a:r>
          </a:p>
          <a:p>
            <a:pPr algn="thaiDist"/>
            <a:r>
              <a:rPr lang="en-US" sz="1400" dirty="0" smtClean="0">
                <a:latin typeface="TH SarabunPSK" pitchFamily="34" charset="-34"/>
                <a:cs typeface="TH SarabunPSK" pitchFamily="34" charset="-34"/>
              </a:rPr>
              <a:t>Invoice </a:t>
            </a:r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ในแบบ </a:t>
            </a:r>
            <a:r>
              <a:rPr lang="en-US" sz="1400" dirty="0" smtClean="0">
                <a:latin typeface="TH SarabunPSK" pitchFamily="34" charset="-34"/>
                <a:cs typeface="TH SarabunPSK" pitchFamily="34" charset="-34"/>
              </a:rPr>
              <a:t>Online </a:t>
            </a:r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ทำให้การออก </a:t>
            </a:r>
          </a:p>
          <a:p>
            <a:pPr algn="thaiDist"/>
            <a:r>
              <a:rPr lang="en-US" sz="1400" dirty="0" smtClean="0">
                <a:latin typeface="TH SarabunPSK" pitchFamily="34" charset="-34"/>
                <a:cs typeface="TH SarabunPSK" pitchFamily="34" charset="-34"/>
              </a:rPr>
              <a:t>Invoice </a:t>
            </a:r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เป็นเรื่องที่ไม่น่าเบื่ออีกต่อไป</a:t>
            </a:r>
            <a:endParaRPr lang="th-TH" sz="1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1528" y="4271898"/>
            <a:ext cx="235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0D83DD"/>
                </a:solidFill>
                <a:latin typeface="BrowalliaUPC" pitchFamily="34" charset="-34"/>
                <a:cs typeface="BrowalliaUPC" pitchFamily="34" charset="-34"/>
              </a:rPr>
              <a:t>ดูเป็นมืออาชีพ</a:t>
            </a:r>
            <a:endParaRPr lang="th-TH" sz="2400" b="1" dirty="0">
              <a:solidFill>
                <a:srgbClr val="0D83DD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3292" y="4624362"/>
            <a:ext cx="20892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th-TH" sz="1400" dirty="0" smtClean="0">
                <a:latin typeface="+mj-lt"/>
              </a:rPr>
              <a:t>ด้วยรูปแบบ </a:t>
            </a:r>
            <a:r>
              <a:rPr lang="en-US" sz="1400" dirty="0" smtClean="0">
                <a:latin typeface="+mj-lt"/>
              </a:rPr>
              <a:t>Invoice</a:t>
            </a:r>
            <a:r>
              <a:rPr lang="th-TH" sz="1400" dirty="0" smtClean="0">
                <a:latin typeface="+mj-lt"/>
              </a:rPr>
              <a:t> ที่เป็นมาตรฐาน</a:t>
            </a:r>
          </a:p>
          <a:p>
            <a:pPr algn="thaiDist"/>
            <a:r>
              <a:rPr lang="th-TH" sz="1400" dirty="0" smtClean="0">
                <a:latin typeface="+mj-lt"/>
              </a:rPr>
              <a:t>ให้คุณ</a:t>
            </a:r>
            <a:r>
              <a:rPr lang="th-TH" sz="1400" dirty="0" err="1" smtClean="0">
                <a:latin typeface="+mj-lt"/>
              </a:rPr>
              <a:t>ใช้โล</a:t>
            </a:r>
            <a:r>
              <a:rPr lang="th-TH" sz="1400" dirty="0" smtClean="0">
                <a:latin typeface="+mj-lt"/>
              </a:rPr>
              <a:t>โกและเลือกสีที่บ่งบอกถึง</a:t>
            </a:r>
          </a:p>
          <a:p>
            <a:pPr algn="thaiDist"/>
            <a:r>
              <a:rPr lang="th-TH" sz="1400" dirty="0" smtClean="0">
                <a:latin typeface="+mj-lt"/>
              </a:rPr>
              <a:t>แบ</a:t>
            </a:r>
            <a:r>
              <a:rPr lang="th-TH" sz="1400" dirty="0" err="1" smtClean="0">
                <a:latin typeface="+mj-lt"/>
              </a:rPr>
              <a:t>รนด์</a:t>
            </a:r>
            <a:r>
              <a:rPr lang="th-TH" sz="1400" dirty="0" smtClean="0">
                <a:latin typeface="+mj-lt"/>
              </a:rPr>
              <a:t>ของคุณเอง</a:t>
            </a:r>
          </a:p>
          <a:p>
            <a:pPr algn="thaiDist"/>
            <a:r>
              <a:rPr lang="th-TH" sz="1400" dirty="0" smtClean="0">
                <a:latin typeface="+mj-lt"/>
              </a:rPr>
              <a:t>  </a:t>
            </a:r>
            <a:endParaRPr lang="th-TH" sz="1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520" y="5448600"/>
            <a:ext cx="270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0D83DD"/>
                </a:solidFill>
                <a:latin typeface="BrowalliaUPC" pitchFamily="34" charset="-34"/>
                <a:cs typeface="BrowalliaUPC" pitchFamily="34" charset="-34"/>
              </a:rPr>
              <a:t>สนับสนุนการใช้หลายภาษา</a:t>
            </a:r>
            <a:endParaRPr lang="th-TH" sz="2400" b="1" dirty="0">
              <a:solidFill>
                <a:srgbClr val="0D83DD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7745" y="5901986"/>
            <a:ext cx="2448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1400" dirty="0" err="1" smtClean="0"/>
              <a:t>Bizkit</a:t>
            </a:r>
            <a:r>
              <a:rPr lang="en-US" sz="1400" dirty="0" smtClean="0"/>
              <a:t> </a:t>
            </a:r>
            <a:r>
              <a:rPr lang="th-TH" sz="1400" dirty="0" smtClean="0"/>
              <a:t>สนับสนุนการใช้งานได้หลายภาษาให้คุณ </a:t>
            </a:r>
            <a:r>
              <a:rPr lang="en-US" sz="1400" dirty="0" smtClean="0"/>
              <a:t>Invoice</a:t>
            </a:r>
            <a:r>
              <a:rPr lang="th-TH" sz="1400" dirty="0" smtClean="0"/>
              <a:t> ได้อย่างเป็นสากล</a:t>
            </a:r>
            <a:endParaRPr lang="th-TH" sz="1400" dirty="0"/>
          </a:p>
        </p:txBody>
      </p:sp>
      <p:sp>
        <p:nvSpPr>
          <p:cNvPr id="14" name="Rectangle 13"/>
          <p:cNvSpPr/>
          <p:nvPr/>
        </p:nvSpPr>
        <p:spPr>
          <a:xfrm>
            <a:off x="3218656" y="1922138"/>
            <a:ext cx="4313096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/>
          <p:cNvSpPr/>
          <p:nvPr/>
        </p:nvSpPr>
        <p:spPr>
          <a:xfrm>
            <a:off x="3218656" y="2533001"/>
            <a:ext cx="4313096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17"/>
          <p:cNvSpPr txBox="1"/>
          <p:nvPr/>
        </p:nvSpPr>
        <p:spPr>
          <a:xfrm>
            <a:off x="1366827" y="1881488"/>
            <a:ext cx="17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Company Name:</a:t>
            </a:r>
            <a:endParaRPr lang="th-TH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-108520" y="141612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2846" y="247178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Email:</a:t>
            </a:r>
            <a:endParaRPr lang="th-TH" sz="1800" dirty="0"/>
          </a:p>
        </p:txBody>
      </p:sp>
      <p:pic>
        <p:nvPicPr>
          <p:cNvPr id="1029" name="Picture 5" descr="C:\Users\lll3ell\Desktop\bizkit web\signup_button_no_ch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391" y="2996952"/>
            <a:ext cx="2286980" cy="73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41226" y="3191490"/>
            <a:ext cx="191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  <a:cs typeface="Arial" pitchFamily="34" charset="0"/>
              </a:rPr>
              <a:t>Create Your Account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75799" y="542302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0D83DD"/>
                </a:solidFill>
                <a:latin typeface="BrowalliaUPC" pitchFamily="34" charset="-34"/>
                <a:cs typeface="BrowalliaUPC" pitchFamily="34" charset="-34"/>
              </a:rPr>
              <a:t>สะดวกจ่าย</a:t>
            </a:r>
            <a:endParaRPr lang="th-TH" sz="2400" b="1" dirty="0">
              <a:solidFill>
                <a:srgbClr val="0D83DD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92409" y="5845502"/>
            <a:ext cx="2331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1400" dirty="0" smtClean="0"/>
              <a:t>ให้คุณเลือกชำระค่าบริการได้หลายช่องทาง</a:t>
            </a:r>
          </a:p>
          <a:p>
            <a:pPr algn="thaiDist"/>
            <a:r>
              <a:rPr lang="th-TH" sz="1400" dirty="0" smtClean="0"/>
              <a:t>ไม่ว่าจะเป็น ผ่านบัตรเครดิต หรือผ่านการโอนทางธนาคาร</a:t>
            </a:r>
            <a:endParaRPr lang="th-TH" sz="1400" dirty="0"/>
          </a:p>
        </p:txBody>
      </p:sp>
      <p:sp>
        <p:nvSpPr>
          <p:cNvPr id="28" name="Oval 27"/>
          <p:cNvSpPr/>
          <p:nvPr/>
        </p:nvSpPr>
        <p:spPr>
          <a:xfrm>
            <a:off x="5983930" y="4136511"/>
            <a:ext cx="1381023" cy="1298780"/>
          </a:xfrm>
          <a:prstGeom prst="ellipse">
            <a:avLst/>
          </a:prstGeom>
          <a:noFill/>
          <a:ln>
            <a:solidFill>
              <a:srgbClr val="96CEF8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 &amp; A</a:t>
            </a:r>
            <a:endParaRPr lang="th-TH" sz="2400" dirty="0"/>
          </a:p>
        </p:txBody>
      </p:sp>
      <p:sp>
        <p:nvSpPr>
          <p:cNvPr id="32" name="Oval 31"/>
          <p:cNvSpPr/>
          <p:nvPr/>
        </p:nvSpPr>
        <p:spPr>
          <a:xfrm>
            <a:off x="6702665" y="5653860"/>
            <a:ext cx="956213" cy="956213"/>
          </a:xfrm>
          <a:prstGeom prst="ellipse">
            <a:avLst/>
          </a:prstGeom>
          <a:solidFill>
            <a:srgbClr val="FFFFFF"/>
          </a:solidFill>
          <a:ln>
            <a:solidFill>
              <a:srgbClr val="96CEF8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131204" y="5513361"/>
            <a:ext cx="747619" cy="332141"/>
          </a:xfrm>
          <a:prstGeom prst="roundRect">
            <a:avLst/>
          </a:prstGeom>
          <a:solidFill>
            <a:schemeClr val="bg1"/>
          </a:solidFill>
          <a:ln>
            <a:solidFill>
              <a:srgbClr val="96CEF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twitter</a:t>
            </a:r>
            <a:endParaRPr lang="th-TH" sz="1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08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77136"/>
            <a:ext cx="9144000" cy="2132856"/>
          </a:xfrm>
          <a:prstGeom prst="rect">
            <a:avLst/>
          </a:prstGeom>
          <a:solidFill>
            <a:srgbClr val="3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6493419" y="4886756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39395"/>
                </a:solidFill>
              </a:rPr>
              <a:t>Bizkit</a:t>
            </a:r>
            <a:endParaRPr lang="th-TH" sz="2400" dirty="0">
              <a:solidFill>
                <a:srgbClr val="939395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5428" y="4984452"/>
            <a:ext cx="2174924" cy="544110"/>
          </a:xfrm>
          <a:prstGeom prst="roundRect">
            <a:avLst/>
          </a:prstGeom>
          <a:gradFill>
            <a:gsLst>
              <a:gs pos="47000">
                <a:srgbClr val="51B121"/>
              </a:gs>
              <a:gs pos="100000">
                <a:srgbClr val="53DF56"/>
              </a:gs>
              <a:gs pos="98000">
                <a:srgbClr val="8AEA88"/>
              </a:gs>
              <a:gs pos="100000">
                <a:srgbClr val="C0F5B9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Try Bizkit Free</a:t>
            </a:r>
          </a:p>
          <a:p>
            <a:pPr algn="ctr"/>
            <a:r>
              <a:rPr lang="en-US" sz="1400" dirty="0" smtClean="0"/>
              <a:t>No Credit Card Required </a:t>
            </a:r>
            <a:endParaRPr lang="th-TH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1545" y="6325801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About Us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1304" y="5348421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Home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1304" y="6033222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Pricing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93419" y="5673699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Features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07759" y="5350142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Privacy  Policy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07759" y="5666961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Data Backup</a:t>
            </a:r>
            <a:endParaRPr lang="th-TH" sz="1100" dirty="0">
              <a:solidFill>
                <a:srgbClr val="939395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61541" y="5637152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573757" y="5974887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09909" y="6288263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29664" y="6587411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97521" y="5650290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482613" y="5968318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69729" y="6281694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69729" y="6573668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39497" y="6022686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Term of Service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39496" y="6315342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Feedback</a:t>
            </a:r>
          </a:p>
        </p:txBody>
      </p:sp>
      <p:pic>
        <p:nvPicPr>
          <p:cNvPr id="41" name="Picture 2" descr="C:\Users\lll3ell\Desktop\bizkit web\border in 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819476"/>
            <a:ext cx="1016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lll3ell\Desktop\bizkit web\border in 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819476"/>
            <a:ext cx="1016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55428" y="5680268"/>
            <a:ext cx="2488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Copyright 2012  © Bizkit </a:t>
            </a:r>
          </a:p>
          <a:p>
            <a:r>
              <a:rPr lang="en-US" sz="1100" dirty="0" smtClean="0">
                <a:solidFill>
                  <a:srgbClr val="939395"/>
                </a:solidFill>
              </a:rPr>
              <a:t>All rights  reserved 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7834" y="278092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Bizkit</a:t>
            </a:r>
            <a:endParaRPr lang="th-TH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8507" y="966648"/>
            <a:ext cx="9169598" cy="2808312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Rounded Rectangle 21"/>
          <p:cNvSpPr/>
          <p:nvPr/>
        </p:nvSpPr>
        <p:spPr>
          <a:xfrm>
            <a:off x="7491539" y="3063497"/>
            <a:ext cx="1534928" cy="711463"/>
          </a:xfrm>
          <a:prstGeom prst="roundRect">
            <a:avLst>
              <a:gd name="adj" fmla="val 16977"/>
            </a:avLst>
          </a:prstGeom>
          <a:gradFill>
            <a:gsLst>
              <a:gs pos="40000">
                <a:srgbClr val="B24340"/>
              </a:gs>
              <a:gs pos="0">
                <a:schemeClr val="accent2"/>
              </a:gs>
              <a:gs pos="91000">
                <a:srgbClr val="BC454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    Business</a:t>
            </a:r>
            <a:endParaRPr lang="th-TH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4210939" y="3074644"/>
            <a:ext cx="2151625" cy="718225"/>
          </a:xfrm>
          <a:prstGeom prst="roundRect">
            <a:avLst>
              <a:gd name="adj" fmla="val 16667"/>
            </a:avLst>
          </a:prstGeom>
          <a:solidFill>
            <a:srgbClr val="50D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        Free</a:t>
            </a:r>
            <a:endParaRPr lang="th-TH" sz="20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930122" y="3074645"/>
            <a:ext cx="1740350" cy="729372"/>
          </a:xfrm>
          <a:prstGeom prst="roundRect">
            <a:avLst>
              <a:gd name="adj" fmla="val 0"/>
            </a:avLst>
          </a:prstGeom>
          <a:gradFill>
            <a:gsLst>
              <a:gs pos="40000">
                <a:srgbClr val="F57E1B"/>
              </a:gs>
              <a:gs pos="0">
                <a:schemeClr val="accent6"/>
              </a:gs>
              <a:gs pos="91000">
                <a:srgbClr val="F68B3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        </a:t>
            </a:r>
            <a:r>
              <a:rPr lang="th-TH" sz="2000" b="1" dirty="0" smtClean="0"/>
              <a:t>   </a:t>
            </a:r>
            <a:r>
              <a:rPr lang="en-US" sz="2000" b="1" dirty="0" smtClean="0"/>
              <a:t>Pro</a:t>
            </a:r>
            <a:endParaRPr lang="th-TH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-22525" y="11510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22575" y="1084734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6668" y="98448"/>
            <a:ext cx="1777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BIZBOX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1570" y="442963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0366" y="442963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846" y="449619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24128" y="1234100"/>
            <a:ext cx="2952328" cy="1618836"/>
          </a:xfrm>
          <a:prstGeom prst="rect">
            <a:avLst/>
          </a:prstGeom>
          <a:solidFill>
            <a:schemeClr val="tx1">
              <a:lumMod val="75000"/>
              <a:lumOff val="2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    5 reasons to use </a:t>
            </a:r>
            <a:r>
              <a:rPr lang="en-US" sz="1800" dirty="0" err="1" smtClean="0"/>
              <a:t>Bizbox</a:t>
            </a:r>
            <a:endParaRPr lang="en-US" sz="1800" dirty="0" smtClean="0"/>
          </a:p>
          <a:p>
            <a:pPr algn="ctr">
              <a:lnSpc>
                <a:spcPct val="150000"/>
              </a:lnSpc>
            </a:pPr>
            <a:r>
              <a:rPr lang="en-US" sz="1800" dirty="0" smtClean="0"/>
              <a:t> </a:t>
            </a:r>
            <a:endParaRPr lang="en-US" sz="16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3466903" y="405222"/>
            <a:ext cx="931466" cy="4140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39700" dist="88900" dir="1620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3566188" y="442963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31951"/>
              </p:ext>
            </p:extLst>
          </p:nvPr>
        </p:nvGraphicFramePr>
        <p:xfrm>
          <a:off x="175871" y="3572287"/>
          <a:ext cx="8839683" cy="40264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22710"/>
                <a:gridCol w="1736144"/>
                <a:gridCol w="1733619"/>
                <a:gridCol w="1347210"/>
              </a:tblGrid>
              <a:tr h="1265266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pPr algn="ctr"/>
                      <a:r>
                        <a:rPr lang="en-US" sz="2400" dirty="0" smtClean="0"/>
                        <a:t>SELECT YOUR PLAN </a:t>
                      </a:r>
                      <a:r>
                        <a:rPr lang="en-US" sz="2400" baseline="0" dirty="0" smtClean="0"/>
                        <a:t> </a:t>
                      </a:r>
                      <a:endParaRPr lang="th-TH" sz="2400" dirty="0">
                        <a:latin typeface="+mj-lt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th-TH" dirty="0"/>
                    </a:p>
                  </a:txBody>
                  <a:tcPr/>
                </a:tc>
              </a:tr>
              <a:tr h="548040"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Additional</a:t>
                      </a:r>
                      <a:r>
                        <a:rPr lang="en-US" sz="1200" baseline="0" dirty="0" smtClean="0"/>
                        <a:t> Seat on Account</a:t>
                      </a:r>
                      <a:endParaRPr lang="th-TH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pPr algn="ctr"/>
                      <a:endParaRPr lang="th-TH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+mj-lt"/>
                      </a:endParaRPr>
                    </a:p>
                  </a:txBody>
                  <a:tcPr/>
                </a:tc>
              </a:tr>
              <a:tr h="548040"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Unlimited Online</a:t>
                      </a:r>
                      <a:r>
                        <a:rPr lang="en-US" sz="1200" baseline="0" dirty="0" smtClean="0"/>
                        <a:t> Storage</a:t>
                      </a:r>
                      <a:endParaRPr lang="th-TH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+mj-lt"/>
                      </a:endParaRPr>
                    </a:p>
                  </a:txBody>
                  <a:tcPr/>
                </a:tc>
              </a:tr>
              <a:tr h="548040"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Unlimited Onlin</a:t>
                      </a:r>
                      <a:r>
                        <a:rPr lang="en-US" sz="1200" baseline="0" dirty="0" smtClean="0"/>
                        <a:t>e Document Viewing</a:t>
                      </a:r>
                      <a:endParaRPr lang="th-TH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+mj-lt"/>
                      </a:endParaRPr>
                    </a:p>
                  </a:txBody>
                  <a:tcPr/>
                </a:tc>
              </a:tr>
              <a:tr h="54804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200" dirty="0" smtClean="0"/>
                        <a:t>Maximum Individual File</a:t>
                      </a:r>
                      <a:r>
                        <a:rPr lang="en-US" sz="1200" baseline="0" dirty="0" smtClean="0"/>
                        <a:t> Size</a:t>
                      </a:r>
                      <a:endParaRPr lang="th-TH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+mj-lt"/>
                      </a:endParaRPr>
                    </a:p>
                  </a:txBody>
                  <a:tcPr/>
                </a:tc>
              </a:tr>
              <a:tr h="569043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200" dirty="0" smtClean="0"/>
                        <a:t>File and Folder Sharing</a:t>
                      </a:r>
                      <a:r>
                        <a:rPr lang="en-US" sz="1200" baseline="0" dirty="0" smtClean="0"/>
                        <a:t> </a:t>
                      </a:r>
                      <a:endParaRPr lang="th-TH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4542536" y="4352963"/>
            <a:ext cx="1080120" cy="360040"/>
          </a:xfrm>
          <a:prstGeom prst="roundRect">
            <a:avLst>
              <a:gd name="adj" fmla="val 11990"/>
            </a:avLst>
          </a:prstGeom>
          <a:gradFill>
            <a:gsLst>
              <a:gs pos="78000">
                <a:schemeClr val="tx1">
                  <a:lumMod val="75000"/>
                  <a:lumOff val="25000"/>
                </a:schemeClr>
              </a:gs>
              <a:gs pos="9000">
                <a:schemeClr val="tx1">
                  <a:lumMod val="75000"/>
                  <a:lumOff val="25000"/>
                </a:schemeClr>
              </a:gs>
              <a:gs pos="35000">
                <a:schemeClr val="tx1">
                  <a:lumMod val="65000"/>
                  <a:lumOff val="35000"/>
                </a:schemeClr>
              </a:gs>
              <a:gs pos="9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Sign Up</a:t>
            </a:r>
            <a:endParaRPr lang="th-TH" sz="16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267670" y="4352963"/>
            <a:ext cx="1080120" cy="360040"/>
          </a:xfrm>
          <a:prstGeom prst="roundRect">
            <a:avLst>
              <a:gd name="adj" fmla="val 11990"/>
            </a:avLst>
          </a:prstGeom>
          <a:gradFill>
            <a:gsLst>
              <a:gs pos="78000">
                <a:schemeClr val="tx1">
                  <a:lumMod val="75000"/>
                  <a:lumOff val="25000"/>
                </a:schemeClr>
              </a:gs>
              <a:gs pos="9000">
                <a:schemeClr val="tx1">
                  <a:lumMod val="75000"/>
                  <a:lumOff val="25000"/>
                </a:schemeClr>
              </a:gs>
              <a:gs pos="35000">
                <a:schemeClr val="tx1">
                  <a:lumMod val="65000"/>
                  <a:lumOff val="35000"/>
                </a:schemeClr>
              </a:gs>
              <a:gs pos="9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Upgrade</a:t>
            </a:r>
            <a:endParaRPr lang="th-TH" sz="16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821952" y="4352963"/>
            <a:ext cx="1080120" cy="360040"/>
          </a:xfrm>
          <a:prstGeom prst="roundRect">
            <a:avLst>
              <a:gd name="adj" fmla="val 11990"/>
            </a:avLst>
          </a:prstGeom>
          <a:gradFill>
            <a:gsLst>
              <a:gs pos="78000">
                <a:schemeClr val="tx1">
                  <a:lumMod val="75000"/>
                  <a:lumOff val="25000"/>
                </a:schemeClr>
              </a:gs>
              <a:gs pos="9000">
                <a:schemeClr val="tx1">
                  <a:lumMod val="75000"/>
                  <a:lumOff val="25000"/>
                </a:schemeClr>
              </a:gs>
              <a:gs pos="35000">
                <a:schemeClr val="tx1">
                  <a:lumMod val="65000"/>
                  <a:lumOff val="35000"/>
                </a:schemeClr>
              </a:gs>
              <a:gs pos="9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Upgrade</a:t>
            </a:r>
            <a:endParaRPr lang="th-TH" sz="1600" b="1" dirty="0"/>
          </a:p>
        </p:txBody>
      </p:sp>
      <p:pic>
        <p:nvPicPr>
          <p:cNvPr id="1038" name="Picture 14" descr="C:\Users\lll3ell\Desktop\Bizbox web\na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6" y="5012447"/>
            <a:ext cx="390298" cy="39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5" descr="C:\Users\lll3ell\Desktop\Bizbox web\check_sig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715" y="5551841"/>
            <a:ext cx="332862" cy="33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C:\Users\lll3ell\Desktop\Bizbox web\na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6" y="5588511"/>
            <a:ext cx="390298" cy="39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C:\Users\lll3ell\Desktop\Bizbox web\na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6" y="6092567"/>
            <a:ext cx="390298" cy="39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C:\Users\lll3ell\Desktop\Bizbox web\na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82" y="6662122"/>
            <a:ext cx="390298" cy="39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C:\Users\lll3ell\Desktop\Bizbox web\na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892" y="7244695"/>
            <a:ext cx="390298" cy="39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3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ll3ell\Desktop\bizkit web\pricing_medifireSty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1916832"/>
            <a:ext cx="12049125" cy="1300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ll3ell\Desktop\bizkit web\pricing_invoiceEraSty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5" y="16396"/>
            <a:ext cx="12020551" cy="2021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158803" y="4653137"/>
            <a:ext cx="1080120" cy="360040"/>
          </a:xfrm>
          <a:prstGeom prst="roundRect">
            <a:avLst>
              <a:gd name="adj" fmla="val 11990"/>
            </a:avLst>
          </a:prstGeom>
          <a:gradFill>
            <a:gsLst>
              <a:gs pos="78000">
                <a:schemeClr val="tx1">
                  <a:lumMod val="75000"/>
                  <a:lumOff val="25000"/>
                </a:schemeClr>
              </a:gs>
              <a:gs pos="9000">
                <a:schemeClr val="tx1">
                  <a:lumMod val="75000"/>
                  <a:lumOff val="25000"/>
                </a:schemeClr>
              </a:gs>
              <a:gs pos="35000">
                <a:schemeClr val="tx1">
                  <a:lumMod val="65000"/>
                  <a:lumOff val="35000"/>
                </a:schemeClr>
              </a:gs>
              <a:gs pos="9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50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71000">
              <a:srgbClr val="48BB1F"/>
            </a:gs>
            <a:gs pos="9000">
              <a:srgbClr val="5DDD2F"/>
            </a:gs>
            <a:gs pos="41000">
              <a:srgbClr val="4CC521"/>
            </a:gs>
            <a:gs pos="91000">
              <a:srgbClr val="76E250"/>
            </a:gs>
          </a:gsLst>
          <a:lin ang="5400000" scaled="0"/>
        </a:gradFill>
        <a:ln>
          <a:noFill/>
        </a:ln>
      </a:spPr>
      <a:bodyPr rtlCol="0" anchor="ctr"/>
      <a:lstStyle>
        <a:defPPr>
          <a:defRPr sz="2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12249</TotalTime>
  <Words>600</Words>
  <Application>Microsoft Office PowerPoint</Application>
  <PresentationFormat>On-screen Show (4:3)</PresentationFormat>
  <Paragraphs>260</Paragraphs>
  <Slides>28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lll3ell</dc:creator>
  <cp:lastModifiedBy>lll3ell</cp:lastModifiedBy>
  <cp:revision>342</cp:revision>
  <dcterms:created xsi:type="dcterms:W3CDTF">2012-06-23T05:46:43Z</dcterms:created>
  <dcterms:modified xsi:type="dcterms:W3CDTF">2012-12-04T14:30:09Z</dcterms:modified>
</cp:coreProperties>
</file>