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64" r:id="rId2"/>
    <p:sldId id="272" r:id="rId3"/>
    <p:sldId id="268" r:id="rId4"/>
    <p:sldId id="265" r:id="rId5"/>
    <p:sldId id="266" r:id="rId6"/>
    <p:sldId id="267" r:id="rId7"/>
    <p:sldId id="260" r:id="rId8"/>
    <p:sldId id="257" r:id="rId9"/>
    <p:sldId id="261" r:id="rId10"/>
    <p:sldId id="263" r:id="rId11"/>
    <p:sldId id="258" r:id="rId12"/>
    <p:sldId id="262" r:id="rId13"/>
    <p:sldId id="269" r:id="rId14"/>
    <p:sldId id="271" r:id="rId15"/>
    <p:sldId id="270" r:id="rId16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939"/>
    <a:srgbClr val="51B121"/>
    <a:srgbClr val="C0F5B9"/>
    <a:srgbClr val="53DF56"/>
    <a:srgbClr val="32EB29"/>
    <a:srgbClr val="1CCF13"/>
    <a:srgbClr val="939395"/>
    <a:srgbClr val="303031"/>
    <a:srgbClr val="FFFFFF"/>
    <a:srgbClr val="0D8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454" autoAdjust="0"/>
  </p:normalViewPr>
  <p:slideViewPr>
    <p:cSldViewPr>
      <p:cViewPr>
        <p:scale>
          <a:sx n="75" d="100"/>
          <a:sy n="75" d="100"/>
        </p:scale>
        <p:origin x="-101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9CBA7-5B2C-405F-A728-D6E3A6002DEA}" type="datetimeFigureOut">
              <a:rPr lang="th-TH" smtClean="0"/>
              <a:t>28/07/55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39792-F579-41F2-8C9B-FA4EDEAF3C9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26496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39792-F579-41F2-8C9B-FA4EDEAF3C94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2486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39792-F579-41F2-8C9B-FA4EDEAF3C94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2486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39792-F579-41F2-8C9B-FA4EDEAF3C94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2486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39792-F579-41F2-8C9B-FA4EDEAF3C94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2486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39792-F579-41F2-8C9B-FA4EDEAF3C94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2486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39792-F579-41F2-8C9B-FA4EDEAF3C94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2486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39792-F579-41F2-8C9B-FA4EDEAF3C94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248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28/07/55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1127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28/07/55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2387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28/07/55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6080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28/07/55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572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28/07/55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102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28/07/55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3629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28/07/55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588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28/07/55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335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28/07/55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713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28/07/55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6395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28/07/55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295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F293D-20BF-487A-BFA7-792ABC73B8A5}" type="datetimeFigureOut">
              <a:rPr lang="th-TH" smtClean="0"/>
              <a:t>28/07/55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808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556" y="1045519"/>
            <a:ext cx="9169598" cy="5034804"/>
          </a:xfrm>
          <a:prstGeom prst="rect">
            <a:avLst/>
          </a:prstGeom>
          <a:gradFill>
            <a:gsLst>
              <a:gs pos="69145">
                <a:srgbClr val="0D83DD"/>
              </a:gs>
              <a:gs pos="30010">
                <a:srgbClr val="0D83DD"/>
              </a:gs>
              <a:gs pos="50016">
                <a:srgbClr val="0D83DD"/>
              </a:gs>
              <a:gs pos="96000">
                <a:srgbClr val="0D82D9"/>
              </a:gs>
              <a:gs pos="0">
                <a:srgbClr val="0D83DD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8" name="Rectangle 7"/>
          <p:cNvSpPr/>
          <p:nvPr/>
        </p:nvSpPr>
        <p:spPr>
          <a:xfrm>
            <a:off x="-22574" y="-1"/>
            <a:ext cx="9173616" cy="10847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cap="rnd" cmpd="dbl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4" name="Rectangle 13"/>
          <p:cNvSpPr/>
          <p:nvPr/>
        </p:nvSpPr>
        <p:spPr>
          <a:xfrm>
            <a:off x="-22575" y="5109120"/>
            <a:ext cx="9163843" cy="971203"/>
          </a:xfrm>
          <a:prstGeom prst="rect">
            <a:avLst/>
          </a:prstGeom>
          <a:gradFill flip="none" rotWithShape="1">
            <a:gsLst>
              <a:gs pos="0">
                <a:srgbClr val="9CDD57"/>
              </a:gs>
              <a:gs pos="30000">
                <a:srgbClr val="AAE16D"/>
              </a:gs>
              <a:gs pos="69000">
                <a:srgbClr val="AEE472"/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6" name="TextBox 15"/>
          <p:cNvSpPr txBox="1"/>
          <p:nvPr/>
        </p:nvSpPr>
        <p:spPr>
          <a:xfrm>
            <a:off x="107504" y="4164486"/>
            <a:ext cx="1443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Try it free </a:t>
            </a:r>
          </a:p>
          <a:p>
            <a:r>
              <a:rPr lang="en-US" sz="2000" dirty="0" smtClean="0">
                <a:solidFill>
                  <a:srgbClr val="FFC000"/>
                </a:solidFill>
              </a:rPr>
              <a:t>for 30 days</a:t>
            </a:r>
            <a:endParaRPr lang="th-TH" sz="2000" dirty="0">
              <a:solidFill>
                <a:srgbClr val="FFC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7949" y="5105547"/>
            <a:ext cx="454599" cy="956797"/>
          </a:xfrm>
          <a:prstGeom prst="rect">
            <a:avLst/>
          </a:prstGeom>
          <a:gradFill>
            <a:gsLst>
              <a:gs pos="0">
                <a:srgbClr val="9CDD57"/>
              </a:gs>
              <a:gs pos="35000">
                <a:schemeClr val="accent3">
                  <a:lumMod val="40000"/>
                  <a:lumOff val="60000"/>
                </a:schemeClr>
              </a:gs>
              <a:gs pos="65000">
                <a:schemeClr val="accent3">
                  <a:lumMod val="40000"/>
                  <a:lumOff val="60000"/>
                </a:scheme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Rectangle 18"/>
          <p:cNvSpPr/>
          <p:nvPr/>
        </p:nvSpPr>
        <p:spPr>
          <a:xfrm>
            <a:off x="538858" y="5303248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Oval 3"/>
          <p:cNvSpPr/>
          <p:nvPr/>
        </p:nvSpPr>
        <p:spPr>
          <a:xfrm>
            <a:off x="2558454" y="1326782"/>
            <a:ext cx="4635837" cy="3778765"/>
          </a:xfrm>
          <a:prstGeom prst="ellipse">
            <a:avLst/>
          </a:prstGeom>
          <a:gradFill>
            <a:gsLst>
              <a:gs pos="42000">
                <a:srgbClr val="FFFFFF">
                  <a:alpha val="23922"/>
                </a:srgbClr>
              </a:gs>
              <a:gs pos="63000">
                <a:srgbClr val="0D83DD"/>
              </a:gs>
              <a:gs pos="0">
                <a:srgbClr val="96CEF8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2" name="Rectangle 21"/>
          <p:cNvSpPr/>
          <p:nvPr/>
        </p:nvSpPr>
        <p:spPr>
          <a:xfrm>
            <a:off x="1467641" y="5301209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/>
          <p:cNvSpPr/>
          <p:nvPr/>
        </p:nvSpPr>
        <p:spPr>
          <a:xfrm>
            <a:off x="2474777" y="5301208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" name="Straight Connector 2"/>
          <p:cNvCxnSpPr/>
          <p:nvPr/>
        </p:nvCxnSpPr>
        <p:spPr>
          <a:xfrm>
            <a:off x="-22575" y="1084734"/>
            <a:ext cx="9160818" cy="1151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9709" y="1234411"/>
            <a:ext cx="22560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Business Kit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Invoice</a:t>
            </a:r>
            <a:r>
              <a:rPr lang="en-US" dirty="0" smtClean="0"/>
              <a:t>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Online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3861048"/>
            <a:ext cx="3275856" cy="18002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738635" y="4080284"/>
            <a:ext cx="1423567" cy="792088"/>
          </a:xfrm>
          <a:prstGeom prst="ellipse">
            <a:avLst/>
          </a:prstGeom>
          <a:solidFill>
            <a:srgbClr val="92D050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Sign Up</a:t>
            </a:r>
            <a:endParaRPr lang="th-TH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38990" y="1135091"/>
            <a:ext cx="3512052" cy="3981231"/>
          </a:xfrm>
          <a:prstGeom prst="ellipse">
            <a:avLst/>
          </a:prstGeom>
          <a:gradFill>
            <a:gsLst>
              <a:gs pos="42000">
                <a:srgbClr val="FFFFFF">
                  <a:alpha val="23922"/>
                </a:srgbClr>
              </a:gs>
              <a:gs pos="63000">
                <a:srgbClr val="0D83DD"/>
              </a:gs>
              <a:gs pos="0">
                <a:srgbClr val="96CEF8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Rectangle 28"/>
          <p:cNvSpPr/>
          <p:nvPr/>
        </p:nvSpPr>
        <p:spPr>
          <a:xfrm>
            <a:off x="4566243" y="1394989"/>
            <a:ext cx="3528392" cy="4245728"/>
          </a:xfrm>
          <a:prstGeom prst="rect">
            <a:avLst/>
          </a:prstGeom>
          <a:gradFill>
            <a:gsLst>
              <a:gs pos="9994">
                <a:srgbClr val="DADADA">
                  <a:lumMod val="49000"/>
                  <a:lumOff val="51000"/>
                </a:srgbClr>
              </a:gs>
              <a:gs pos="0">
                <a:schemeClr val="bg1">
                  <a:lumMod val="87000"/>
                </a:schemeClr>
              </a:gs>
              <a:gs pos="67089">
                <a:srgbClr val="F3F3F3">
                  <a:lumMod val="98000"/>
                </a:srgbClr>
              </a:gs>
              <a:gs pos="82000">
                <a:schemeClr val="bg1">
                  <a:alpha val="97000"/>
                  <a:lumMod val="95000"/>
                </a:schemeClr>
              </a:gs>
              <a:gs pos="34000">
                <a:schemeClr val="bg1">
                  <a:lumMod val="97000"/>
                </a:schemeClr>
              </a:gs>
              <a:gs pos="55840">
                <a:srgbClr val="DADADA">
                  <a:lumMod val="30000"/>
                  <a:lumOff val="70000"/>
                </a:srgbClr>
              </a:gs>
              <a:gs pos="87922">
                <a:srgbClr val="EEEEEE">
                  <a:lumMod val="97000"/>
                </a:srgbClr>
              </a:gs>
              <a:gs pos="100000">
                <a:schemeClr val="bg1">
                  <a:alpha val="85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190500" dist="38100" dir="2700000" sx="102000" sy="102000" algn="tl" rotWithShape="0">
              <a:prstClr val="black">
                <a:alpha val="43000"/>
              </a:prstClr>
            </a:outerShdw>
            <a:reflection stA="73000" endPos="21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1" name="TextBox 10"/>
          <p:cNvSpPr txBox="1"/>
          <p:nvPr/>
        </p:nvSpPr>
        <p:spPr>
          <a:xfrm>
            <a:off x="339078" y="2116371"/>
            <a:ext cx="26443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Faster</a:t>
            </a:r>
            <a:endParaRPr lang="en-US" sz="2000" dirty="0">
              <a:ln w="10160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More Professional</a:t>
            </a:r>
          </a:p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Work anywhere</a:t>
            </a:r>
          </a:p>
          <a:p>
            <a:pPr marL="514350" indent="-514350">
              <a:buFont typeface="Wingdings" pitchFamily="2" charset="2"/>
              <a:buChar char="ü"/>
            </a:pPr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606668" y="98448"/>
            <a:ext cx="15937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BIZKIT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6668" y="618896"/>
            <a:ext cx="2474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1905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Empowering your Business</a:t>
            </a:r>
            <a:endParaRPr lang="th-TH" sz="1600" dirty="0">
              <a:ln w="1905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th-TH" dirty="0"/>
          </a:p>
        </p:txBody>
      </p:sp>
      <p:sp>
        <p:nvSpPr>
          <p:cNvPr id="30" name="TextBox 29"/>
          <p:cNvSpPr txBox="1"/>
          <p:nvPr/>
        </p:nvSpPr>
        <p:spPr>
          <a:xfrm>
            <a:off x="4491570" y="442963"/>
            <a:ext cx="179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PRICING&amp; SIGNUP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80366" y="442963"/>
            <a:ext cx="97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SERVICES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54846" y="449619"/>
            <a:ext cx="669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TOUR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403521" y="3275237"/>
            <a:ext cx="1488229" cy="3600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Arabic" pitchFamily="18" charset="-78"/>
                <a:cs typeface="Adobe Arabic" pitchFamily="18" charset="-78"/>
              </a:rPr>
              <a:t>KNOW MORE</a:t>
            </a:r>
            <a:endParaRPr lang="th-TH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dobe Arabic" pitchFamily="18" charset="-7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33350" y="442963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HOME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199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547664" y="654570"/>
            <a:ext cx="648072" cy="281719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ounded Rectangle 4"/>
          <p:cNvSpPr/>
          <p:nvPr/>
        </p:nvSpPr>
        <p:spPr>
          <a:xfrm>
            <a:off x="1655676" y="903710"/>
            <a:ext cx="432048" cy="21821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/>
          <p:cNvSpPr/>
          <p:nvPr/>
        </p:nvSpPr>
        <p:spPr>
          <a:xfrm>
            <a:off x="1811155" y="1008843"/>
            <a:ext cx="107927" cy="1130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2476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556" y="1045519"/>
            <a:ext cx="9169598" cy="5034804"/>
          </a:xfrm>
          <a:prstGeom prst="rect">
            <a:avLst/>
          </a:prstGeom>
          <a:gradFill>
            <a:gsLst>
              <a:gs pos="69145">
                <a:srgbClr val="0D83DD"/>
              </a:gs>
              <a:gs pos="30010">
                <a:srgbClr val="0D83DD"/>
              </a:gs>
              <a:gs pos="50016">
                <a:srgbClr val="0D83DD"/>
              </a:gs>
              <a:gs pos="96000">
                <a:srgbClr val="0D82D9"/>
              </a:gs>
              <a:gs pos="0">
                <a:srgbClr val="0D83DD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8" name="Rectangle 7"/>
          <p:cNvSpPr/>
          <p:nvPr/>
        </p:nvSpPr>
        <p:spPr>
          <a:xfrm>
            <a:off x="-36512" y="0"/>
            <a:ext cx="9187554" cy="1084735"/>
          </a:xfrm>
          <a:prstGeom prst="rect">
            <a:avLst/>
          </a:prstGeom>
          <a:solidFill>
            <a:srgbClr val="0D83DD"/>
          </a:solidFill>
          <a:ln cap="rnd" cmpd="dbl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4" name="Rectangle 13"/>
          <p:cNvSpPr/>
          <p:nvPr/>
        </p:nvSpPr>
        <p:spPr>
          <a:xfrm>
            <a:off x="-22575" y="5109120"/>
            <a:ext cx="9163843" cy="971203"/>
          </a:xfrm>
          <a:prstGeom prst="rect">
            <a:avLst/>
          </a:prstGeom>
          <a:gradFill flip="none" rotWithShape="1">
            <a:gsLst>
              <a:gs pos="0">
                <a:srgbClr val="9CDD57"/>
              </a:gs>
              <a:gs pos="30000">
                <a:srgbClr val="AAE16D"/>
              </a:gs>
              <a:gs pos="69000">
                <a:srgbClr val="AEE472"/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6" name="TextBox 15"/>
          <p:cNvSpPr txBox="1"/>
          <p:nvPr/>
        </p:nvSpPr>
        <p:spPr>
          <a:xfrm>
            <a:off x="226418" y="4164486"/>
            <a:ext cx="1324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Try it free </a:t>
            </a:r>
          </a:p>
          <a:p>
            <a:r>
              <a:rPr lang="en-US" sz="2000" dirty="0" smtClean="0">
                <a:solidFill>
                  <a:srgbClr val="FFC000"/>
                </a:solidFill>
              </a:rPr>
              <a:t>for 30 days</a:t>
            </a:r>
            <a:endParaRPr lang="th-TH" sz="2000" dirty="0">
              <a:solidFill>
                <a:srgbClr val="FFC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7949" y="5109119"/>
            <a:ext cx="454599" cy="956797"/>
          </a:xfrm>
          <a:prstGeom prst="rect">
            <a:avLst/>
          </a:prstGeom>
          <a:gradFill>
            <a:gsLst>
              <a:gs pos="0">
                <a:srgbClr val="9CDD57"/>
              </a:gs>
              <a:gs pos="35000">
                <a:schemeClr val="accent3">
                  <a:lumMod val="40000"/>
                  <a:lumOff val="60000"/>
                </a:schemeClr>
              </a:gs>
              <a:gs pos="65000">
                <a:schemeClr val="accent3">
                  <a:lumMod val="40000"/>
                  <a:lumOff val="60000"/>
                </a:scheme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Rectangle 18"/>
          <p:cNvSpPr/>
          <p:nvPr/>
        </p:nvSpPr>
        <p:spPr>
          <a:xfrm>
            <a:off x="538858" y="5373215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Rectangle 26"/>
          <p:cNvSpPr/>
          <p:nvPr/>
        </p:nvSpPr>
        <p:spPr>
          <a:xfrm>
            <a:off x="1616690" y="5109120"/>
            <a:ext cx="454599" cy="956797"/>
          </a:xfrm>
          <a:prstGeom prst="rect">
            <a:avLst/>
          </a:prstGeom>
          <a:gradFill>
            <a:gsLst>
              <a:gs pos="0">
                <a:srgbClr val="9CDD57"/>
              </a:gs>
              <a:gs pos="35000">
                <a:schemeClr val="accent3">
                  <a:lumMod val="40000"/>
                  <a:lumOff val="60000"/>
                </a:schemeClr>
              </a:gs>
              <a:gs pos="65000">
                <a:schemeClr val="accent3">
                  <a:lumMod val="40000"/>
                  <a:lumOff val="60000"/>
                </a:scheme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Oval 3"/>
          <p:cNvSpPr/>
          <p:nvPr/>
        </p:nvSpPr>
        <p:spPr>
          <a:xfrm>
            <a:off x="2558454" y="1326782"/>
            <a:ext cx="4635837" cy="3778765"/>
          </a:xfrm>
          <a:prstGeom prst="ellipse">
            <a:avLst/>
          </a:prstGeom>
          <a:gradFill>
            <a:gsLst>
              <a:gs pos="42000">
                <a:srgbClr val="FFFFFF">
                  <a:alpha val="23922"/>
                </a:srgbClr>
              </a:gs>
              <a:gs pos="63000">
                <a:srgbClr val="0D83DD"/>
              </a:gs>
              <a:gs pos="0">
                <a:srgbClr val="96CEF8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8" name="Rectangle 27"/>
          <p:cNvSpPr/>
          <p:nvPr/>
        </p:nvSpPr>
        <p:spPr>
          <a:xfrm>
            <a:off x="2626464" y="5116322"/>
            <a:ext cx="454599" cy="956797"/>
          </a:xfrm>
          <a:prstGeom prst="rect">
            <a:avLst/>
          </a:prstGeom>
          <a:gradFill>
            <a:gsLst>
              <a:gs pos="0">
                <a:srgbClr val="9CDD57"/>
              </a:gs>
              <a:gs pos="35000">
                <a:schemeClr val="accent3">
                  <a:lumMod val="40000"/>
                  <a:lumOff val="60000"/>
                </a:schemeClr>
              </a:gs>
              <a:gs pos="65000">
                <a:schemeClr val="accent3">
                  <a:lumMod val="40000"/>
                  <a:lumOff val="60000"/>
                </a:scheme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Rectangle 21"/>
          <p:cNvSpPr/>
          <p:nvPr/>
        </p:nvSpPr>
        <p:spPr>
          <a:xfrm>
            <a:off x="1467641" y="5371176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/>
          <p:cNvSpPr/>
          <p:nvPr/>
        </p:nvSpPr>
        <p:spPr>
          <a:xfrm>
            <a:off x="2474777" y="5371175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" name="Straight Connector 2"/>
          <p:cNvCxnSpPr/>
          <p:nvPr/>
        </p:nvCxnSpPr>
        <p:spPr>
          <a:xfrm>
            <a:off x="-5757" y="1096245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9709" y="1234411"/>
            <a:ext cx="22560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Business Kit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Invoice</a:t>
            </a:r>
            <a:r>
              <a:rPr lang="en-US" dirty="0" smtClean="0"/>
              <a:t>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Online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3861048"/>
            <a:ext cx="3275856" cy="18002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843992" y="4077072"/>
            <a:ext cx="1423567" cy="792088"/>
          </a:xfrm>
          <a:prstGeom prst="ellipse">
            <a:avLst/>
          </a:prstGeom>
          <a:solidFill>
            <a:srgbClr val="92D050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Sign Up</a:t>
            </a:r>
            <a:endParaRPr lang="th-TH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394578" y="3264758"/>
            <a:ext cx="1488229" cy="3600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Know  More</a:t>
            </a:r>
            <a:endParaRPr lang="th-TH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38990" y="1135091"/>
            <a:ext cx="3512052" cy="3981231"/>
          </a:xfrm>
          <a:prstGeom prst="ellipse">
            <a:avLst/>
          </a:prstGeom>
          <a:gradFill>
            <a:gsLst>
              <a:gs pos="42000">
                <a:srgbClr val="FFFFFF">
                  <a:alpha val="23922"/>
                </a:srgbClr>
              </a:gs>
              <a:gs pos="63000">
                <a:srgbClr val="0D83DD"/>
              </a:gs>
              <a:gs pos="0">
                <a:srgbClr val="96CEF8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Rectangle 28"/>
          <p:cNvSpPr/>
          <p:nvPr/>
        </p:nvSpPr>
        <p:spPr>
          <a:xfrm>
            <a:off x="4665320" y="1390377"/>
            <a:ext cx="3030093" cy="3982838"/>
          </a:xfrm>
          <a:prstGeom prst="rect">
            <a:avLst/>
          </a:prstGeom>
          <a:gradFill>
            <a:gsLst>
              <a:gs pos="9994">
                <a:srgbClr val="DADADA">
                  <a:lumMod val="49000"/>
                  <a:lumOff val="51000"/>
                </a:srgbClr>
              </a:gs>
              <a:gs pos="0">
                <a:schemeClr val="bg1">
                  <a:lumMod val="87000"/>
                </a:schemeClr>
              </a:gs>
              <a:gs pos="67089">
                <a:srgbClr val="F3F3F3">
                  <a:lumMod val="98000"/>
                </a:srgbClr>
              </a:gs>
              <a:gs pos="82000">
                <a:schemeClr val="bg1">
                  <a:alpha val="97000"/>
                  <a:lumMod val="95000"/>
                </a:schemeClr>
              </a:gs>
              <a:gs pos="34000">
                <a:schemeClr val="bg1">
                  <a:lumMod val="97000"/>
                </a:schemeClr>
              </a:gs>
              <a:gs pos="55840">
                <a:srgbClr val="DADADA">
                  <a:lumMod val="30000"/>
                  <a:lumOff val="70000"/>
                </a:srgbClr>
              </a:gs>
              <a:gs pos="87922">
                <a:srgbClr val="EEEEEE">
                  <a:lumMod val="97000"/>
                </a:srgbClr>
              </a:gs>
              <a:gs pos="100000">
                <a:schemeClr val="bg1">
                  <a:alpha val="85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1905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1" name="TextBox 10"/>
          <p:cNvSpPr txBox="1"/>
          <p:nvPr/>
        </p:nvSpPr>
        <p:spPr>
          <a:xfrm>
            <a:off x="339078" y="2160687"/>
            <a:ext cx="26443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Faster</a:t>
            </a:r>
            <a:endParaRPr lang="en-US" sz="2000" dirty="0">
              <a:ln w="10160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More Professional</a:t>
            </a:r>
          </a:p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Work anywhere</a:t>
            </a:r>
          </a:p>
          <a:p>
            <a:pPr marL="514350" indent="-514350">
              <a:buFont typeface="Wingdings" pitchFamily="2" charset="2"/>
              <a:buChar char="ü"/>
            </a:pPr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606668" y="98448"/>
            <a:ext cx="15937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BIZKIT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6668" y="618896"/>
            <a:ext cx="2474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1905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Empowering your Business</a:t>
            </a:r>
            <a:endParaRPr lang="th-TH" sz="1600" dirty="0">
              <a:ln w="1905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th-TH" dirty="0"/>
          </a:p>
        </p:txBody>
      </p:sp>
      <p:sp>
        <p:nvSpPr>
          <p:cNvPr id="15" name="Isosceles Triangle 14"/>
          <p:cNvSpPr/>
          <p:nvPr/>
        </p:nvSpPr>
        <p:spPr>
          <a:xfrm>
            <a:off x="4660348" y="243756"/>
            <a:ext cx="648072" cy="281719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Rounded Rectangle 16"/>
          <p:cNvSpPr/>
          <p:nvPr/>
        </p:nvSpPr>
        <p:spPr>
          <a:xfrm>
            <a:off x="4768360" y="492896"/>
            <a:ext cx="432048" cy="21821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Rectangle 19"/>
          <p:cNvSpPr/>
          <p:nvPr/>
        </p:nvSpPr>
        <p:spPr>
          <a:xfrm>
            <a:off x="4923839" y="598029"/>
            <a:ext cx="107927" cy="113083"/>
          </a:xfrm>
          <a:prstGeom prst="rect">
            <a:avLst/>
          </a:prstGeom>
          <a:solidFill>
            <a:srgbClr val="0D8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TextBox 24"/>
          <p:cNvSpPr txBox="1"/>
          <p:nvPr/>
        </p:nvSpPr>
        <p:spPr>
          <a:xfrm>
            <a:off x="4665320" y="765758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HOME</a:t>
            </a:r>
            <a:endParaRPr lang="th-TH" sz="1600" b="1" dirty="0">
              <a:solidFill>
                <a:schemeClr val="bg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571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1512" y="1096245"/>
            <a:ext cx="9149755" cy="5034804"/>
          </a:xfrm>
          <a:prstGeom prst="rect">
            <a:avLst/>
          </a:prstGeom>
          <a:solidFill>
            <a:srgbClr val="0D8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299709" y="1234411"/>
            <a:ext cx="22560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Business Kit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Invoice</a:t>
            </a:r>
            <a:r>
              <a:rPr lang="en-US" dirty="0" smtClean="0"/>
              <a:t>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Online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-20538"/>
            <a:ext cx="9143999" cy="1084735"/>
          </a:xfrm>
          <a:prstGeom prst="rect">
            <a:avLst/>
          </a:prstGeom>
          <a:solidFill>
            <a:srgbClr val="0D83DD"/>
          </a:solidFill>
          <a:ln cap="rnd" cmpd="dbl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3861048"/>
            <a:ext cx="3275856" cy="18002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843992" y="4077072"/>
            <a:ext cx="1423567" cy="792088"/>
          </a:xfrm>
          <a:prstGeom prst="ellipse">
            <a:avLst/>
          </a:prstGeom>
          <a:solidFill>
            <a:srgbClr val="92D050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Sign Up</a:t>
            </a:r>
            <a:endParaRPr lang="th-TH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-5757" y="1096245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9078" y="2160687"/>
            <a:ext cx="25976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Faster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More Professional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Work anywhere</a:t>
            </a:r>
          </a:p>
          <a:p>
            <a:pPr marL="514350" indent="-514350">
              <a:buFont typeface="Wingdings" pitchFamily="2" charset="2"/>
              <a:buChar char="ü"/>
            </a:pPr>
            <a:endParaRPr lang="th-TH" dirty="0"/>
          </a:p>
        </p:txBody>
      </p:sp>
      <p:sp>
        <p:nvSpPr>
          <p:cNvPr id="14" name="Rectangle 13"/>
          <p:cNvSpPr/>
          <p:nvPr/>
        </p:nvSpPr>
        <p:spPr>
          <a:xfrm>
            <a:off x="-5757" y="5122093"/>
            <a:ext cx="9163843" cy="971203"/>
          </a:xfrm>
          <a:prstGeom prst="rect">
            <a:avLst/>
          </a:prstGeom>
          <a:gradFill flip="none" rotWithShape="1">
            <a:gsLst>
              <a:gs pos="0">
                <a:srgbClr val="9CDD57"/>
              </a:gs>
              <a:gs pos="30000">
                <a:srgbClr val="AAE16D"/>
              </a:gs>
              <a:gs pos="69000">
                <a:srgbClr val="AEE472"/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TextBox 15"/>
          <p:cNvSpPr txBox="1"/>
          <p:nvPr/>
        </p:nvSpPr>
        <p:spPr>
          <a:xfrm>
            <a:off x="226418" y="4394237"/>
            <a:ext cx="1538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Try it for free</a:t>
            </a:r>
            <a:endParaRPr lang="th-TH" sz="2000" dirty="0"/>
          </a:p>
        </p:txBody>
      </p:sp>
      <p:sp>
        <p:nvSpPr>
          <p:cNvPr id="18" name="Rounded Rectangle 17"/>
          <p:cNvSpPr/>
          <p:nvPr/>
        </p:nvSpPr>
        <p:spPr>
          <a:xfrm>
            <a:off x="1843991" y="3247195"/>
            <a:ext cx="1488229" cy="3600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Know  More</a:t>
            </a:r>
            <a:endParaRPr lang="th-TH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7949" y="5136499"/>
            <a:ext cx="454599" cy="956797"/>
          </a:xfrm>
          <a:prstGeom prst="rect">
            <a:avLst/>
          </a:prstGeom>
          <a:gradFill>
            <a:gsLst>
              <a:gs pos="0">
                <a:srgbClr val="9CDD57"/>
              </a:gs>
              <a:gs pos="35000">
                <a:schemeClr val="accent3">
                  <a:lumMod val="40000"/>
                  <a:lumOff val="60000"/>
                </a:schemeClr>
              </a:gs>
              <a:gs pos="65000">
                <a:schemeClr val="accent3">
                  <a:lumMod val="40000"/>
                  <a:lumOff val="60000"/>
                </a:scheme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Rectangle 18"/>
          <p:cNvSpPr/>
          <p:nvPr/>
        </p:nvSpPr>
        <p:spPr>
          <a:xfrm>
            <a:off x="538858" y="5373215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Rectangle 26"/>
          <p:cNvSpPr/>
          <p:nvPr/>
        </p:nvSpPr>
        <p:spPr>
          <a:xfrm>
            <a:off x="1616690" y="5136499"/>
            <a:ext cx="454599" cy="956797"/>
          </a:xfrm>
          <a:prstGeom prst="rect">
            <a:avLst/>
          </a:prstGeom>
          <a:gradFill>
            <a:gsLst>
              <a:gs pos="0">
                <a:srgbClr val="9CDD57"/>
              </a:gs>
              <a:gs pos="35000">
                <a:schemeClr val="accent3">
                  <a:lumMod val="40000"/>
                  <a:lumOff val="60000"/>
                </a:schemeClr>
              </a:gs>
              <a:gs pos="65000">
                <a:schemeClr val="accent3">
                  <a:lumMod val="40000"/>
                  <a:lumOff val="60000"/>
                </a:scheme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Rectangle 27"/>
          <p:cNvSpPr/>
          <p:nvPr/>
        </p:nvSpPr>
        <p:spPr>
          <a:xfrm>
            <a:off x="2643868" y="5136499"/>
            <a:ext cx="454599" cy="956797"/>
          </a:xfrm>
          <a:prstGeom prst="rect">
            <a:avLst/>
          </a:prstGeom>
          <a:gradFill>
            <a:gsLst>
              <a:gs pos="0">
                <a:srgbClr val="9CDD57"/>
              </a:gs>
              <a:gs pos="35000">
                <a:schemeClr val="accent3">
                  <a:lumMod val="40000"/>
                  <a:lumOff val="60000"/>
                </a:schemeClr>
              </a:gs>
              <a:gs pos="65000">
                <a:schemeClr val="accent3">
                  <a:lumMod val="40000"/>
                  <a:lumOff val="60000"/>
                </a:scheme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Rectangle 21"/>
          <p:cNvSpPr/>
          <p:nvPr/>
        </p:nvSpPr>
        <p:spPr>
          <a:xfrm>
            <a:off x="1467641" y="5371176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/>
          <p:cNvSpPr/>
          <p:nvPr/>
        </p:nvSpPr>
        <p:spPr>
          <a:xfrm>
            <a:off x="2474777" y="5371175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Rectangle 28"/>
          <p:cNvSpPr/>
          <p:nvPr/>
        </p:nvSpPr>
        <p:spPr>
          <a:xfrm>
            <a:off x="4770859" y="1374437"/>
            <a:ext cx="3750173" cy="41055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643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5693" y="4777136"/>
            <a:ext cx="9144000" cy="2132856"/>
          </a:xfrm>
          <a:prstGeom prst="rect">
            <a:avLst/>
          </a:prstGeom>
          <a:solidFill>
            <a:srgbClr val="30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6493419" y="4886756"/>
            <a:ext cx="85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939395"/>
                </a:solidFill>
              </a:rPr>
              <a:t>Bizkit</a:t>
            </a:r>
            <a:endParaRPr lang="th-TH" sz="2400" dirty="0">
              <a:solidFill>
                <a:srgbClr val="939395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55428" y="4984452"/>
            <a:ext cx="2174924" cy="544110"/>
          </a:xfrm>
          <a:prstGeom prst="roundRect">
            <a:avLst/>
          </a:prstGeom>
          <a:gradFill>
            <a:gsLst>
              <a:gs pos="47000">
                <a:srgbClr val="51B121"/>
              </a:gs>
              <a:gs pos="100000">
                <a:srgbClr val="53DF56"/>
              </a:gs>
              <a:gs pos="98000">
                <a:srgbClr val="8AEA88"/>
              </a:gs>
              <a:gs pos="100000">
                <a:srgbClr val="C0F5B9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Try Bizkit Free</a:t>
            </a:r>
          </a:p>
          <a:p>
            <a:pPr algn="ctr"/>
            <a:r>
              <a:rPr lang="en-US" sz="1400" dirty="0" smtClean="0"/>
              <a:t>No Credit Card Required </a:t>
            </a:r>
            <a:endParaRPr lang="th-TH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521545" y="6325801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About Us</a:t>
            </a:r>
            <a:endParaRPr lang="th-TH" sz="1100" dirty="0">
              <a:solidFill>
                <a:srgbClr val="93939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11304" y="5348421"/>
            <a:ext cx="529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Home</a:t>
            </a:r>
            <a:endParaRPr lang="th-TH" sz="1100" dirty="0">
              <a:solidFill>
                <a:srgbClr val="93939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11304" y="6033222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Pricing</a:t>
            </a:r>
            <a:endParaRPr lang="th-TH" sz="1100" dirty="0">
              <a:solidFill>
                <a:srgbClr val="939395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93419" y="5673699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Features</a:t>
            </a:r>
            <a:endParaRPr lang="th-TH" sz="1100" dirty="0">
              <a:solidFill>
                <a:srgbClr val="939395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07759" y="5350142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Privacy  Policy</a:t>
            </a:r>
            <a:endParaRPr lang="th-TH" sz="1100" dirty="0">
              <a:solidFill>
                <a:srgbClr val="939395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07759" y="5666961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Data Backup</a:t>
            </a:r>
            <a:endParaRPr lang="th-TH" sz="1100" dirty="0">
              <a:solidFill>
                <a:srgbClr val="939395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561541" y="5637152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573757" y="5974887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609909" y="6288263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629664" y="6587411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97521" y="5650290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482613" y="5968318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569729" y="6281694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569729" y="6573668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39497" y="6022686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Term of Service</a:t>
            </a:r>
            <a:endParaRPr lang="th-TH" sz="1100" dirty="0">
              <a:solidFill>
                <a:srgbClr val="939395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39496" y="6315342"/>
            <a:ext cx="728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Feedback</a:t>
            </a:r>
          </a:p>
        </p:txBody>
      </p:sp>
      <p:pic>
        <p:nvPicPr>
          <p:cNvPr id="41" name="Picture 2" descr="C:\Users\lll3ell\Desktop\bizkit web\border in foo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819476"/>
            <a:ext cx="1016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lll3ell\Desktop\bizkit web\border in foo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819476"/>
            <a:ext cx="1016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55428" y="5680268"/>
            <a:ext cx="2488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Copyright 2012  © Bizkit </a:t>
            </a:r>
          </a:p>
          <a:p>
            <a:r>
              <a:rPr lang="en-US" sz="1100" dirty="0" smtClean="0">
                <a:solidFill>
                  <a:srgbClr val="939395"/>
                </a:solidFill>
              </a:rPr>
              <a:t>All rights  reserved </a:t>
            </a:r>
            <a:endParaRPr lang="th-TH" sz="1100" dirty="0">
              <a:solidFill>
                <a:srgbClr val="9393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7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5693" y="4744645"/>
            <a:ext cx="9144000" cy="2132856"/>
          </a:xfrm>
          <a:prstGeom prst="rect">
            <a:avLst/>
          </a:prstGeom>
          <a:solidFill>
            <a:srgbClr val="30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Rounded Rectangle 13"/>
          <p:cNvSpPr/>
          <p:nvPr/>
        </p:nvSpPr>
        <p:spPr>
          <a:xfrm>
            <a:off x="355428" y="4945053"/>
            <a:ext cx="2174924" cy="544110"/>
          </a:xfrm>
          <a:prstGeom prst="roundRect">
            <a:avLst/>
          </a:prstGeom>
          <a:gradFill>
            <a:gsLst>
              <a:gs pos="47000">
                <a:srgbClr val="51B121"/>
              </a:gs>
              <a:gs pos="100000">
                <a:srgbClr val="53DF56"/>
              </a:gs>
              <a:gs pos="98000">
                <a:srgbClr val="8AEA88"/>
              </a:gs>
              <a:gs pos="100000">
                <a:srgbClr val="C0F5B9"/>
              </a:gs>
            </a:gsLst>
            <a:lin ang="5400000" scaled="0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Try Bizkit Free</a:t>
            </a:r>
          </a:p>
          <a:p>
            <a:pPr algn="ctr"/>
            <a:r>
              <a:rPr lang="en-US" sz="1200" dirty="0" smtClean="0"/>
              <a:t>No Credit Card Required</a:t>
            </a:r>
            <a:r>
              <a:rPr lang="en-US" sz="1400" dirty="0" smtClean="0"/>
              <a:t> </a:t>
            </a:r>
            <a:endParaRPr lang="th-TH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322117" y="6315342"/>
            <a:ext cx="2488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Copyright 2012  © Bizkit </a:t>
            </a:r>
          </a:p>
          <a:p>
            <a:r>
              <a:rPr lang="en-US" sz="1100" dirty="0" smtClean="0">
                <a:solidFill>
                  <a:srgbClr val="939395"/>
                </a:solidFill>
              </a:rPr>
              <a:t>All rights  reserved </a:t>
            </a:r>
            <a:endParaRPr lang="th-TH" sz="1100" dirty="0">
              <a:solidFill>
                <a:srgbClr val="939395"/>
              </a:solidFill>
            </a:endParaRPr>
          </a:p>
        </p:txBody>
      </p:sp>
      <p:pic>
        <p:nvPicPr>
          <p:cNvPr id="2050" name="Picture 2" descr="C:\Users\lll3ell\Desktop\bizkit web\border in foo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744645"/>
            <a:ext cx="1016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lll3ell\Desktop\bizkit web\border in foo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744645"/>
            <a:ext cx="1016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493419" y="4886756"/>
            <a:ext cx="85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939395"/>
                </a:solidFill>
              </a:rPr>
              <a:t>Bizkit</a:t>
            </a:r>
            <a:endParaRPr lang="th-TH" sz="2400" dirty="0">
              <a:solidFill>
                <a:srgbClr val="939395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1545" y="6325801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About Us</a:t>
            </a:r>
            <a:endParaRPr lang="th-TH" sz="1100" dirty="0">
              <a:solidFill>
                <a:srgbClr val="93939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11304" y="5348421"/>
            <a:ext cx="529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Home</a:t>
            </a:r>
            <a:endParaRPr lang="th-TH" sz="1100" dirty="0">
              <a:solidFill>
                <a:srgbClr val="93939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11304" y="6033222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Pricing</a:t>
            </a:r>
            <a:endParaRPr lang="th-TH" sz="1100" dirty="0">
              <a:solidFill>
                <a:srgbClr val="939395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07759" y="5350142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Privacy  Policy</a:t>
            </a:r>
            <a:endParaRPr lang="th-TH" sz="1100" dirty="0">
              <a:solidFill>
                <a:srgbClr val="939395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07759" y="5666961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Data Backup</a:t>
            </a:r>
            <a:endParaRPr lang="th-TH" sz="1100" dirty="0">
              <a:solidFill>
                <a:srgbClr val="939395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561541" y="5637152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573757" y="5974887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09909" y="6288263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629664" y="6587411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497521" y="5650290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482613" y="5968318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569729" y="6281694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569729" y="6573668"/>
            <a:ext cx="720080" cy="6569"/>
          </a:xfrm>
          <a:prstGeom prst="line">
            <a:avLst/>
          </a:prstGeom>
          <a:ln w="28575">
            <a:solidFill>
              <a:srgbClr val="39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39497" y="6022686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Term of Service</a:t>
            </a:r>
            <a:endParaRPr lang="th-TH" sz="1100" dirty="0">
              <a:solidFill>
                <a:srgbClr val="939395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39496" y="6315342"/>
            <a:ext cx="728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Feedback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93419" y="5673699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Features</a:t>
            </a:r>
            <a:endParaRPr lang="th-TH" sz="1100" dirty="0">
              <a:solidFill>
                <a:srgbClr val="939395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8700" y="5677453"/>
            <a:ext cx="2488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939395"/>
                </a:solidFill>
              </a:rPr>
              <a:t>Copyright 2012  © Bizkit </a:t>
            </a:r>
          </a:p>
          <a:p>
            <a:r>
              <a:rPr lang="en-US" sz="1100" dirty="0" smtClean="0">
                <a:solidFill>
                  <a:srgbClr val="939395"/>
                </a:solidFill>
              </a:rPr>
              <a:t>All rights  reserved </a:t>
            </a:r>
            <a:endParaRPr lang="th-TH" sz="1100" dirty="0">
              <a:solidFill>
                <a:srgbClr val="9393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89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2" descr="C:\Users\lll3ell\Desktop\bizkit web\foo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6672" y="1628800"/>
            <a:ext cx="12313368" cy="392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36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556" y="1045519"/>
            <a:ext cx="9169598" cy="5034804"/>
          </a:xfrm>
          <a:prstGeom prst="rect">
            <a:avLst/>
          </a:prstGeom>
          <a:gradFill>
            <a:gsLst>
              <a:gs pos="69145">
                <a:srgbClr val="0D83DD"/>
              </a:gs>
              <a:gs pos="30010">
                <a:srgbClr val="0D83DD"/>
              </a:gs>
              <a:gs pos="50016">
                <a:srgbClr val="0D83DD"/>
              </a:gs>
              <a:gs pos="96000">
                <a:srgbClr val="0D82D9"/>
              </a:gs>
              <a:gs pos="0">
                <a:srgbClr val="0D83DD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4" name="Rectangle 13"/>
          <p:cNvSpPr/>
          <p:nvPr/>
        </p:nvSpPr>
        <p:spPr>
          <a:xfrm>
            <a:off x="-22575" y="5109120"/>
            <a:ext cx="9163843" cy="971203"/>
          </a:xfrm>
          <a:prstGeom prst="rect">
            <a:avLst/>
          </a:prstGeom>
          <a:gradFill flip="none" rotWithShape="1">
            <a:gsLst>
              <a:gs pos="0">
                <a:srgbClr val="9CDD57"/>
              </a:gs>
              <a:gs pos="30000">
                <a:srgbClr val="AAE16D"/>
              </a:gs>
              <a:gs pos="69000">
                <a:srgbClr val="AEE472"/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6" name="TextBox 15"/>
          <p:cNvSpPr txBox="1"/>
          <p:nvPr/>
        </p:nvSpPr>
        <p:spPr>
          <a:xfrm>
            <a:off x="107504" y="4164486"/>
            <a:ext cx="1443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Try it free </a:t>
            </a:r>
          </a:p>
          <a:p>
            <a:r>
              <a:rPr lang="en-US" sz="2000" dirty="0" smtClean="0">
                <a:solidFill>
                  <a:srgbClr val="FFC000"/>
                </a:solidFill>
              </a:rPr>
              <a:t>for 30 days</a:t>
            </a:r>
            <a:endParaRPr lang="th-TH" sz="2000" dirty="0">
              <a:solidFill>
                <a:srgbClr val="FFC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7949" y="5105547"/>
            <a:ext cx="454599" cy="956797"/>
          </a:xfrm>
          <a:prstGeom prst="rect">
            <a:avLst/>
          </a:prstGeom>
          <a:gradFill>
            <a:gsLst>
              <a:gs pos="0">
                <a:srgbClr val="9CDD57"/>
              </a:gs>
              <a:gs pos="35000">
                <a:schemeClr val="accent3">
                  <a:lumMod val="40000"/>
                  <a:lumOff val="60000"/>
                </a:schemeClr>
              </a:gs>
              <a:gs pos="65000">
                <a:schemeClr val="accent3">
                  <a:lumMod val="40000"/>
                  <a:lumOff val="60000"/>
                </a:scheme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Rectangle 18"/>
          <p:cNvSpPr/>
          <p:nvPr/>
        </p:nvSpPr>
        <p:spPr>
          <a:xfrm>
            <a:off x="538858" y="5303248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Oval 3"/>
          <p:cNvSpPr/>
          <p:nvPr/>
        </p:nvSpPr>
        <p:spPr>
          <a:xfrm>
            <a:off x="2558454" y="1326782"/>
            <a:ext cx="4635837" cy="3778765"/>
          </a:xfrm>
          <a:prstGeom prst="ellipse">
            <a:avLst/>
          </a:prstGeom>
          <a:gradFill>
            <a:gsLst>
              <a:gs pos="42000">
                <a:srgbClr val="FFFFFF">
                  <a:alpha val="23922"/>
                </a:srgbClr>
              </a:gs>
              <a:gs pos="63000">
                <a:srgbClr val="0D83DD"/>
              </a:gs>
              <a:gs pos="0">
                <a:srgbClr val="96CEF8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2" name="Rectangle 21"/>
          <p:cNvSpPr/>
          <p:nvPr/>
        </p:nvSpPr>
        <p:spPr>
          <a:xfrm>
            <a:off x="1467641" y="5301209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/>
          <p:cNvSpPr/>
          <p:nvPr/>
        </p:nvSpPr>
        <p:spPr>
          <a:xfrm>
            <a:off x="2474777" y="5301208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299709" y="1234411"/>
            <a:ext cx="22560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Business Kit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Invoice</a:t>
            </a:r>
            <a:r>
              <a:rPr lang="en-US" dirty="0" smtClean="0"/>
              <a:t>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Online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3861048"/>
            <a:ext cx="3275856" cy="18002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2158" y="4122385"/>
            <a:ext cx="1423567" cy="792088"/>
          </a:xfrm>
          <a:prstGeom prst="ellipse">
            <a:avLst/>
          </a:prstGeom>
          <a:solidFill>
            <a:srgbClr val="92D050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Sign Up</a:t>
            </a:r>
            <a:endParaRPr lang="th-TH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38990" y="1135091"/>
            <a:ext cx="3512052" cy="3981231"/>
          </a:xfrm>
          <a:prstGeom prst="ellipse">
            <a:avLst/>
          </a:prstGeom>
          <a:gradFill>
            <a:gsLst>
              <a:gs pos="42000">
                <a:srgbClr val="FFFFFF">
                  <a:alpha val="23922"/>
                </a:srgbClr>
              </a:gs>
              <a:gs pos="63000">
                <a:srgbClr val="0D83DD"/>
              </a:gs>
              <a:gs pos="0">
                <a:srgbClr val="96CEF8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/>
          <p:cNvSpPr txBox="1"/>
          <p:nvPr/>
        </p:nvSpPr>
        <p:spPr>
          <a:xfrm>
            <a:off x="349969" y="2116371"/>
            <a:ext cx="26443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Faster</a:t>
            </a:r>
            <a:endParaRPr lang="en-US" sz="2000" dirty="0">
              <a:ln w="10160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More Professional</a:t>
            </a:r>
          </a:p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Work anywhere</a:t>
            </a:r>
          </a:p>
          <a:p>
            <a:pPr marL="514350" indent="-514350">
              <a:buFont typeface="Wingdings" pitchFamily="2" charset="2"/>
              <a:buChar char="ü"/>
            </a:pPr>
            <a:endParaRPr lang="th-TH" dirty="0"/>
          </a:p>
        </p:txBody>
      </p:sp>
      <p:sp>
        <p:nvSpPr>
          <p:cNvPr id="33" name="Rounded Rectangle 32"/>
          <p:cNvSpPr/>
          <p:nvPr/>
        </p:nvSpPr>
        <p:spPr>
          <a:xfrm>
            <a:off x="339078" y="3280738"/>
            <a:ext cx="1488229" cy="3600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cs typeface="+mj-cs"/>
              </a:rPr>
              <a:t>KNOW MORE</a:t>
            </a:r>
            <a:endParaRPr lang="th-TH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cs typeface="+mj-cs"/>
            </a:endParaRPr>
          </a:p>
        </p:txBody>
      </p:sp>
      <p:pic>
        <p:nvPicPr>
          <p:cNvPr id="35" name="Picture 2" descr="C:\Users\lll3ell\Desktop\bizkit web\cloud1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7584">
            <a:off x="7766242" y="1683903"/>
            <a:ext cx="1044204" cy="49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lll3ell\Desktop\bizkit web\cloud1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28598">
            <a:off x="3766566" y="1485144"/>
            <a:ext cx="866458" cy="41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lll3ell\Desktop\bizkit web\cloud1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861" y="2750177"/>
            <a:ext cx="1438278" cy="68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ll3ell\Desktop\bizkit web\cloud1-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972" y="2750177"/>
            <a:ext cx="2236756" cy="106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4513651" y="1234411"/>
            <a:ext cx="3528392" cy="4245728"/>
          </a:xfrm>
          <a:prstGeom prst="rect">
            <a:avLst/>
          </a:prstGeom>
          <a:gradFill>
            <a:gsLst>
              <a:gs pos="9994">
                <a:srgbClr val="DADADA">
                  <a:lumMod val="49000"/>
                  <a:lumOff val="51000"/>
                </a:srgbClr>
              </a:gs>
              <a:gs pos="0">
                <a:schemeClr val="bg1">
                  <a:lumMod val="87000"/>
                </a:schemeClr>
              </a:gs>
              <a:gs pos="67089">
                <a:srgbClr val="F3F3F3">
                  <a:lumMod val="98000"/>
                </a:srgbClr>
              </a:gs>
              <a:gs pos="82000">
                <a:schemeClr val="bg1">
                  <a:alpha val="97000"/>
                  <a:lumMod val="95000"/>
                </a:schemeClr>
              </a:gs>
              <a:gs pos="34000">
                <a:schemeClr val="bg1">
                  <a:lumMod val="97000"/>
                </a:schemeClr>
              </a:gs>
              <a:gs pos="55840">
                <a:srgbClr val="DADADA">
                  <a:lumMod val="30000"/>
                  <a:lumOff val="70000"/>
                </a:srgbClr>
              </a:gs>
              <a:gs pos="87922">
                <a:srgbClr val="EEEEEE">
                  <a:lumMod val="97000"/>
                </a:srgbClr>
              </a:gs>
              <a:gs pos="100000">
                <a:schemeClr val="bg1">
                  <a:alpha val="85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190500" dist="38100" dir="2700000" sx="102000" sy="102000" algn="tl" rotWithShape="0">
              <a:prstClr val="black">
                <a:alpha val="43000"/>
              </a:prstClr>
            </a:outerShdw>
            <a:reflection stA="73000" endPos="21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6" name="Rectangle 35"/>
          <p:cNvSpPr/>
          <p:nvPr/>
        </p:nvSpPr>
        <p:spPr>
          <a:xfrm>
            <a:off x="-22574" y="-1"/>
            <a:ext cx="9173616" cy="10847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cap="rnd" cmpd="dbl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8" name="Rounded Rectangle 37"/>
          <p:cNvSpPr/>
          <p:nvPr/>
        </p:nvSpPr>
        <p:spPr>
          <a:xfrm>
            <a:off x="3568526" y="431847"/>
            <a:ext cx="931466" cy="41403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139700" dist="88900" dir="16200000">
              <a:prstClr val="black">
                <a:alpha val="4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9" name="Straight Connector 38"/>
          <p:cNvCxnSpPr/>
          <p:nvPr/>
        </p:nvCxnSpPr>
        <p:spPr>
          <a:xfrm>
            <a:off x="-22575" y="1078978"/>
            <a:ext cx="9160818" cy="1151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6668" y="98448"/>
            <a:ext cx="17772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BIZBOX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490668" y="500672"/>
            <a:ext cx="179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PRICING&amp; SIGNUP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79464" y="500672"/>
            <a:ext cx="97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SERVICES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53944" y="507328"/>
            <a:ext cx="669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TOUR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95091" y="476672"/>
            <a:ext cx="732893" cy="338554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HOME</a:t>
            </a:r>
            <a:endParaRPr lang="th-TH" sz="1600" b="1" dirty="0">
              <a:solidFill>
                <a:schemeClr val="accent6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638990" y="1"/>
            <a:ext cx="2965457" cy="3326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6" name="Straight Connector 45"/>
          <p:cNvCxnSpPr/>
          <p:nvPr/>
        </p:nvCxnSpPr>
        <p:spPr>
          <a:xfrm>
            <a:off x="7823615" y="70149"/>
            <a:ext cx="902" cy="2625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2" descr="C:\Users\lll3ell\Desktop\Bizbox web\small_login_butt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645" y="539078"/>
            <a:ext cx="658116" cy="21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8208849" y="538105"/>
            <a:ext cx="613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LOGIN</a:t>
            </a:r>
            <a:endParaRPr lang="th-TH" sz="1200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29952" y="116632"/>
            <a:ext cx="7793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</a:rPr>
              <a:t>Contact Us</a:t>
            </a:r>
            <a:endParaRPr lang="th-TH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62088" y="98448"/>
            <a:ext cx="957313" cy="26161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45000">
                <a:schemeClr val="accent2">
                  <a:lumMod val="60000"/>
                  <a:lumOff val="40000"/>
                </a:schemeClr>
              </a:gs>
              <a:gs pos="54000">
                <a:schemeClr val="accent2">
                  <a:lumMod val="75000"/>
                </a:schemeClr>
              </a:gs>
              <a:gs pos="100000">
                <a:srgbClr val="B24340"/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Sign Up NOW</a:t>
            </a:r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324528" y="1554966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#92d050</a:t>
            </a:r>
            <a:endParaRPr lang="th-TH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8676456" y="1090489"/>
            <a:ext cx="1008112" cy="46447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5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35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556" y="1045519"/>
            <a:ext cx="9169598" cy="5034804"/>
          </a:xfrm>
          <a:prstGeom prst="rect">
            <a:avLst/>
          </a:prstGeom>
          <a:gradFill>
            <a:gsLst>
              <a:gs pos="69145">
                <a:srgbClr val="0D83DD"/>
              </a:gs>
              <a:gs pos="30010">
                <a:srgbClr val="0D83DD"/>
              </a:gs>
              <a:gs pos="50016">
                <a:srgbClr val="0D83DD"/>
              </a:gs>
              <a:gs pos="96000">
                <a:srgbClr val="0D82D9"/>
              </a:gs>
              <a:gs pos="0">
                <a:srgbClr val="0D83DD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8" name="Rectangle 7"/>
          <p:cNvSpPr/>
          <p:nvPr/>
        </p:nvSpPr>
        <p:spPr>
          <a:xfrm>
            <a:off x="-22574" y="-1"/>
            <a:ext cx="9173616" cy="10847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cap="rnd" cmpd="dbl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4" name="Rectangle 13"/>
          <p:cNvSpPr/>
          <p:nvPr/>
        </p:nvSpPr>
        <p:spPr>
          <a:xfrm>
            <a:off x="-22575" y="5109120"/>
            <a:ext cx="9163843" cy="971203"/>
          </a:xfrm>
          <a:prstGeom prst="rect">
            <a:avLst/>
          </a:prstGeom>
          <a:gradFill flip="none" rotWithShape="1">
            <a:gsLst>
              <a:gs pos="0">
                <a:srgbClr val="9CDD57"/>
              </a:gs>
              <a:gs pos="30000">
                <a:srgbClr val="AAE16D"/>
              </a:gs>
              <a:gs pos="69000">
                <a:srgbClr val="AEE472"/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6" name="TextBox 15"/>
          <p:cNvSpPr txBox="1"/>
          <p:nvPr/>
        </p:nvSpPr>
        <p:spPr>
          <a:xfrm>
            <a:off x="107504" y="4164486"/>
            <a:ext cx="1443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Try it free </a:t>
            </a:r>
          </a:p>
          <a:p>
            <a:r>
              <a:rPr lang="en-US" sz="2000" dirty="0" smtClean="0">
                <a:solidFill>
                  <a:srgbClr val="FFC000"/>
                </a:solidFill>
              </a:rPr>
              <a:t>for 30 days</a:t>
            </a:r>
            <a:endParaRPr lang="th-TH" sz="2000" dirty="0">
              <a:solidFill>
                <a:srgbClr val="FFC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7949" y="5105547"/>
            <a:ext cx="454599" cy="956797"/>
          </a:xfrm>
          <a:prstGeom prst="rect">
            <a:avLst/>
          </a:prstGeom>
          <a:gradFill>
            <a:gsLst>
              <a:gs pos="0">
                <a:srgbClr val="9CDD57"/>
              </a:gs>
              <a:gs pos="35000">
                <a:schemeClr val="accent3">
                  <a:lumMod val="40000"/>
                  <a:lumOff val="60000"/>
                </a:schemeClr>
              </a:gs>
              <a:gs pos="65000">
                <a:schemeClr val="accent3">
                  <a:lumMod val="40000"/>
                  <a:lumOff val="60000"/>
                </a:scheme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Rectangle 18"/>
          <p:cNvSpPr/>
          <p:nvPr/>
        </p:nvSpPr>
        <p:spPr>
          <a:xfrm>
            <a:off x="538858" y="5303248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Oval 3"/>
          <p:cNvSpPr/>
          <p:nvPr/>
        </p:nvSpPr>
        <p:spPr>
          <a:xfrm>
            <a:off x="2558454" y="1326782"/>
            <a:ext cx="4635837" cy="3778765"/>
          </a:xfrm>
          <a:prstGeom prst="ellipse">
            <a:avLst/>
          </a:prstGeom>
          <a:gradFill>
            <a:gsLst>
              <a:gs pos="42000">
                <a:srgbClr val="FFFFFF">
                  <a:alpha val="23922"/>
                </a:srgbClr>
              </a:gs>
              <a:gs pos="63000">
                <a:srgbClr val="0D83DD"/>
              </a:gs>
              <a:gs pos="0">
                <a:srgbClr val="96CEF8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2" name="Rectangle 21"/>
          <p:cNvSpPr/>
          <p:nvPr/>
        </p:nvSpPr>
        <p:spPr>
          <a:xfrm>
            <a:off x="1467641" y="5301209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/>
          <p:cNvSpPr/>
          <p:nvPr/>
        </p:nvSpPr>
        <p:spPr>
          <a:xfrm>
            <a:off x="2474777" y="5301208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" name="Straight Connector 2"/>
          <p:cNvCxnSpPr/>
          <p:nvPr/>
        </p:nvCxnSpPr>
        <p:spPr>
          <a:xfrm>
            <a:off x="-22575" y="1084734"/>
            <a:ext cx="9160818" cy="1151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9709" y="1234411"/>
            <a:ext cx="22560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Business Kit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Invoice</a:t>
            </a:r>
            <a:r>
              <a:rPr lang="en-US" dirty="0" smtClean="0"/>
              <a:t>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Online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3861048"/>
            <a:ext cx="3275856" cy="18002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38990" y="1135091"/>
            <a:ext cx="3512052" cy="3981231"/>
          </a:xfrm>
          <a:prstGeom prst="ellipse">
            <a:avLst/>
          </a:prstGeom>
          <a:gradFill>
            <a:gsLst>
              <a:gs pos="42000">
                <a:srgbClr val="FFFFFF">
                  <a:alpha val="23922"/>
                </a:srgbClr>
              </a:gs>
              <a:gs pos="63000">
                <a:srgbClr val="0D83DD"/>
              </a:gs>
              <a:gs pos="0">
                <a:srgbClr val="96CEF8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Rectangle 28"/>
          <p:cNvSpPr/>
          <p:nvPr/>
        </p:nvSpPr>
        <p:spPr>
          <a:xfrm>
            <a:off x="4491570" y="1245846"/>
            <a:ext cx="3528392" cy="4245728"/>
          </a:xfrm>
          <a:prstGeom prst="rect">
            <a:avLst/>
          </a:prstGeom>
          <a:gradFill>
            <a:gsLst>
              <a:gs pos="9994">
                <a:srgbClr val="DADADA">
                  <a:lumMod val="49000"/>
                  <a:lumOff val="51000"/>
                </a:srgbClr>
              </a:gs>
              <a:gs pos="0">
                <a:schemeClr val="bg1">
                  <a:lumMod val="87000"/>
                </a:schemeClr>
              </a:gs>
              <a:gs pos="67089">
                <a:srgbClr val="F3F3F3">
                  <a:lumMod val="98000"/>
                </a:srgbClr>
              </a:gs>
              <a:gs pos="82000">
                <a:schemeClr val="bg1">
                  <a:alpha val="97000"/>
                  <a:lumMod val="95000"/>
                </a:schemeClr>
              </a:gs>
              <a:gs pos="34000">
                <a:schemeClr val="bg1">
                  <a:lumMod val="97000"/>
                </a:schemeClr>
              </a:gs>
              <a:gs pos="55840">
                <a:srgbClr val="DADADA">
                  <a:lumMod val="30000"/>
                  <a:lumOff val="70000"/>
                </a:srgbClr>
              </a:gs>
              <a:gs pos="87922">
                <a:srgbClr val="EEEEEE">
                  <a:lumMod val="97000"/>
                </a:srgbClr>
              </a:gs>
              <a:gs pos="100000">
                <a:schemeClr val="bg1">
                  <a:alpha val="85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190500" dist="38100" dir="2700000" sx="102000" sy="102000" algn="tl" rotWithShape="0">
              <a:prstClr val="black">
                <a:alpha val="43000"/>
              </a:prstClr>
            </a:outerShdw>
            <a:reflection stA="73000" endPos="21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1" name="TextBox 10"/>
          <p:cNvSpPr txBox="1"/>
          <p:nvPr/>
        </p:nvSpPr>
        <p:spPr>
          <a:xfrm>
            <a:off x="339078" y="2116371"/>
            <a:ext cx="26443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Faster</a:t>
            </a:r>
            <a:endParaRPr lang="en-US" sz="2000" dirty="0">
              <a:ln w="10160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More Professional</a:t>
            </a:r>
          </a:p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Work anywhere</a:t>
            </a:r>
          </a:p>
          <a:p>
            <a:pPr marL="514350" indent="-514350">
              <a:buFont typeface="Wingdings" pitchFamily="2" charset="2"/>
              <a:buChar char="ü"/>
            </a:pPr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606668" y="98448"/>
            <a:ext cx="15937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BIZKIT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6668" y="618896"/>
            <a:ext cx="2474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1905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Empowering your Business</a:t>
            </a:r>
            <a:endParaRPr lang="th-TH" sz="1600" dirty="0">
              <a:ln w="1905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th-TH" dirty="0"/>
          </a:p>
        </p:txBody>
      </p:sp>
      <p:sp>
        <p:nvSpPr>
          <p:cNvPr id="30" name="TextBox 29"/>
          <p:cNvSpPr txBox="1"/>
          <p:nvPr/>
        </p:nvSpPr>
        <p:spPr>
          <a:xfrm>
            <a:off x="4491570" y="442963"/>
            <a:ext cx="179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PRICING&amp; SIGNUP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80366" y="442963"/>
            <a:ext cx="97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SERVICES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54846" y="449619"/>
            <a:ext cx="669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TOUR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403521" y="3275237"/>
            <a:ext cx="1488229" cy="3600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Arabic" pitchFamily="18" charset="-78"/>
                <a:cs typeface="Adobe Arabic" pitchFamily="18" charset="-78"/>
              </a:rPr>
              <a:t>KNOW MORE</a:t>
            </a:r>
            <a:endParaRPr lang="th-TH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dobe Arabic" pitchFamily="18" charset="-7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33350" y="442963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HOME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5" name="Oval 24"/>
          <p:cNvSpPr/>
          <p:nvPr/>
        </p:nvSpPr>
        <p:spPr>
          <a:xfrm>
            <a:off x="1738635" y="4080284"/>
            <a:ext cx="1423567" cy="792088"/>
          </a:xfrm>
          <a:prstGeom prst="ellipse">
            <a:avLst/>
          </a:prstGeom>
          <a:solidFill>
            <a:srgbClr val="92D050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Sign Up</a:t>
            </a:r>
            <a:endParaRPr lang="th-TH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20272" y="1388337"/>
            <a:ext cx="804245" cy="888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ounded Rectangle 5"/>
          <p:cNvSpPr/>
          <p:nvPr/>
        </p:nvSpPr>
        <p:spPr>
          <a:xfrm>
            <a:off x="4566243" y="2564904"/>
            <a:ext cx="3390133" cy="720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Rounded Rectangle 26"/>
          <p:cNvSpPr/>
          <p:nvPr/>
        </p:nvSpPr>
        <p:spPr>
          <a:xfrm>
            <a:off x="4572000" y="2708920"/>
            <a:ext cx="3390133" cy="720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Rounded Rectangle 27"/>
          <p:cNvSpPr/>
          <p:nvPr/>
        </p:nvSpPr>
        <p:spPr>
          <a:xfrm>
            <a:off x="4572000" y="2852936"/>
            <a:ext cx="3390133" cy="720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Rounded Rectangle 34"/>
          <p:cNvSpPr/>
          <p:nvPr/>
        </p:nvSpPr>
        <p:spPr>
          <a:xfrm>
            <a:off x="4572000" y="2996952"/>
            <a:ext cx="3390133" cy="720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Rounded Rectangle 35"/>
          <p:cNvSpPr/>
          <p:nvPr/>
        </p:nvSpPr>
        <p:spPr>
          <a:xfrm>
            <a:off x="4572000" y="3149352"/>
            <a:ext cx="3390133" cy="720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Rounded Rectangle 36"/>
          <p:cNvSpPr/>
          <p:nvPr/>
        </p:nvSpPr>
        <p:spPr>
          <a:xfrm>
            <a:off x="4555792" y="3296702"/>
            <a:ext cx="3390133" cy="720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8" name="Rounded Rectangle 37"/>
          <p:cNvSpPr/>
          <p:nvPr/>
        </p:nvSpPr>
        <p:spPr>
          <a:xfrm>
            <a:off x="4566243" y="3458973"/>
            <a:ext cx="3390133" cy="720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Rounded Rectangle 38"/>
          <p:cNvSpPr/>
          <p:nvPr/>
        </p:nvSpPr>
        <p:spPr>
          <a:xfrm>
            <a:off x="4574914" y="3596686"/>
            <a:ext cx="3390133" cy="720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0" name="Rounded Rectangle 39"/>
          <p:cNvSpPr/>
          <p:nvPr/>
        </p:nvSpPr>
        <p:spPr>
          <a:xfrm>
            <a:off x="4574914" y="3749086"/>
            <a:ext cx="3390133" cy="720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658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556" y="1045519"/>
            <a:ext cx="9169598" cy="5034804"/>
          </a:xfrm>
          <a:prstGeom prst="rect">
            <a:avLst/>
          </a:prstGeom>
          <a:gradFill>
            <a:gsLst>
              <a:gs pos="69145">
                <a:srgbClr val="0D83DD"/>
              </a:gs>
              <a:gs pos="30010">
                <a:srgbClr val="0D83DD"/>
              </a:gs>
              <a:gs pos="50016">
                <a:srgbClr val="0D83DD"/>
              </a:gs>
              <a:gs pos="96000">
                <a:srgbClr val="0D82D9"/>
              </a:gs>
              <a:gs pos="0">
                <a:srgbClr val="0D83DD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8" name="Rectangle 7"/>
          <p:cNvSpPr/>
          <p:nvPr/>
        </p:nvSpPr>
        <p:spPr>
          <a:xfrm>
            <a:off x="-22574" y="-1"/>
            <a:ext cx="9173616" cy="10847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cap="rnd" cmpd="dbl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4" name="Rectangle 13"/>
          <p:cNvSpPr/>
          <p:nvPr/>
        </p:nvSpPr>
        <p:spPr>
          <a:xfrm>
            <a:off x="-22575" y="5109120"/>
            <a:ext cx="9163843" cy="971203"/>
          </a:xfrm>
          <a:prstGeom prst="rect">
            <a:avLst/>
          </a:prstGeom>
          <a:gradFill flip="none" rotWithShape="1">
            <a:gsLst>
              <a:gs pos="0">
                <a:srgbClr val="9CDD57"/>
              </a:gs>
              <a:gs pos="30000">
                <a:srgbClr val="AAE16D"/>
              </a:gs>
              <a:gs pos="69000">
                <a:srgbClr val="AEE472"/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6" name="TextBox 15"/>
          <p:cNvSpPr txBox="1"/>
          <p:nvPr/>
        </p:nvSpPr>
        <p:spPr>
          <a:xfrm>
            <a:off x="107504" y="4164486"/>
            <a:ext cx="1443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Try it free </a:t>
            </a:r>
          </a:p>
          <a:p>
            <a:r>
              <a:rPr lang="en-US" sz="2000" dirty="0" smtClean="0">
                <a:solidFill>
                  <a:srgbClr val="FFC000"/>
                </a:solidFill>
              </a:rPr>
              <a:t>for 30 days</a:t>
            </a:r>
            <a:endParaRPr lang="th-TH" sz="2000" dirty="0">
              <a:solidFill>
                <a:srgbClr val="FFC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7949" y="5105547"/>
            <a:ext cx="454599" cy="956797"/>
          </a:xfrm>
          <a:prstGeom prst="rect">
            <a:avLst/>
          </a:prstGeom>
          <a:gradFill>
            <a:gsLst>
              <a:gs pos="0">
                <a:srgbClr val="9CDD57"/>
              </a:gs>
              <a:gs pos="35000">
                <a:schemeClr val="accent3">
                  <a:lumMod val="40000"/>
                  <a:lumOff val="60000"/>
                </a:schemeClr>
              </a:gs>
              <a:gs pos="65000">
                <a:schemeClr val="accent3">
                  <a:lumMod val="40000"/>
                  <a:lumOff val="60000"/>
                </a:scheme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Rectangle 18"/>
          <p:cNvSpPr/>
          <p:nvPr/>
        </p:nvSpPr>
        <p:spPr>
          <a:xfrm>
            <a:off x="538858" y="5303248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Oval 3"/>
          <p:cNvSpPr/>
          <p:nvPr/>
        </p:nvSpPr>
        <p:spPr>
          <a:xfrm>
            <a:off x="2558454" y="1326782"/>
            <a:ext cx="4635837" cy="3778765"/>
          </a:xfrm>
          <a:prstGeom prst="ellipse">
            <a:avLst/>
          </a:prstGeom>
          <a:gradFill>
            <a:gsLst>
              <a:gs pos="42000">
                <a:srgbClr val="FFFFFF">
                  <a:alpha val="23922"/>
                </a:srgbClr>
              </a:gs>
              <a:gs pos="63000">
                <a:srgbClr val="0D83DD"/>
              </a:gs>
              <a:gs pos="0">
                <a:srgbClr val="96CEF8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2" name="Rectangle 21"/>
          <p:cNvSpPr/>
          <p:nvPr/>
        </p:nvSpPr>
        <p:spPr>
          <a:xfrm>
            <a:off x="1467641" y="5301209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/>
          <p:cNvSpPr/>
          <p:nvPr/>
        </p:nvSpPr>
        <p:spPr>
          <a:xfrm>
            <a:off x="2474777" y="5301208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" name="Straight Connector 2"/>
          <p:cNvCxnSpPr/>
          <p:nvPr/>
        </p:nvCxnSpPr>
        <p:spPr>
          <a:xfrm>
            <a:off x="-22575" y="1084734"/>
            <a:ext cx="9160818" cy="1151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9709" y="1234411"/>
            <a:ext cx="22560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Business Kit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Invoice</a:t>
            </a:r>
            <a:r>
              <a:rPr lang="en-US" dirty="0" smtClean="0"/>
              <a:t>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Online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3861048"/>
            <a:ext cx="3275856" cy="18002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738635" y="4080284"/>
            <a:ext cx="1423567" cy="792088"/>
          </a:xfrm>
          <a:prstGeom prst="ellipse">
            <a:avLst/>
          </a:prstGeom>
          <a:solidFill>
            <a:srgbClr val="92D050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Sign Up</a:t>
            </a:r>
            <a:endParaRPr lang="th-TH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38990" y="1135091"/>
            <a:ext cx="3512052" cy="3981231"/>
          </a:xfrm>
          <a:prstGeom prst="ellipse">
            <a:avLst/>
          </a:prstGeom>
          <a:gradFill>
            <a:gsLst>
              <a:gs pos="42000">
                <a:srgbClr val="FFFFFF">
                  <a:alpha val="23922"/>
                </a:srgbClr>
              </a:gs>
              <a:gs pos="63000">
                <a:srgbClr val="0D83DD"/>
              </a:gs>
              <a:gs pos="0">
                <a:srgbClr val="96CEF8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/>
          <p:cNvSpPr txBox="1"/>
          <p:nvPr/>
        </p:nvSpPr>
        <p:spPr>
          <a:xfrm>
            <a:off x="339078" y="2116371"/>
            <a:ext cx="26443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Faster</a:t>
            </a:r>
            <a:endParaRPr lang="en-US" sz="2000" dirty="0">
              <a:ln w="10160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More Professional</a:t>
            </a:r>
          </a:p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Work anywhere</a:t>
            </a:r>
          </a:p>
          <a:p>
            <a:pPr marL="514350" indent="-514350">
              <a:buFont typeface="Wingdings" pitchFamily="2" charset="2"/>
              <a:buChar char="ü"/>
            </a:pPr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606668" y="98448"/>
            <a:ext cx="15937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BIZKIT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6668" y="618896"/>
            <a:ext cx="2474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1905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Empowering your Business</a:t>
            </a:r>
            <a:endParaRPr lang="th-TH" sz="1600" dirty="0">
              <a:ln w="1905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th-TH" dirty="0"/>
          </a:p>
        </p:txBody>
      </p:sp>
      <p:sp>
        <p:nvSpPr>
          <p:cNvPr id="30" name="TextBox 29"/>
          <p:cNvSpPr txBox="1"/>
          <p:nvPr/>
        </p:nvSpPr>
        <p:spPr>
          <a:xfrm>
            <a:off x="4491570" y="442963"/>
            <a:ext cx="179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PRICING&amp; SIGNUP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80366" y="442963"/>
            <a:ext cx="97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SERVICES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54846" y="449619"/>
            <a:ext cx="669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TOUR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403521" y="3275237"/>
            <a:ext cx="1488229" cy="3600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Arabic" pitchFamily="18" charset="-78"/>
                <a:cs typeface="Adobe Arabic" pitchFamily="18" charset="-78"/>
              </a:rPr>
              <a:t>KNOW MORE</a:t>
            </a:r>
            <a:endParaRPr lang="th-TH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dobe Arabic" pitchFamily="18" charset="-7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33350" y="442963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HOME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25" name="Picture 2" descr="C:\Users\lll3ell\Desktop\bizkit web\cont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7" y="1296427"/>
            <a:ext cx="922974" cy="68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9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556" y="1045519"/>
            <a:ext cx="9169598" cy="5034804"/>
          </a:xfrm>
          <a:prstGeom prst="rect">
            <a:avLst/>
          </a:prstGeom>
          <a:gradFill>
            <a:gsLst>
              <a:gs pos="69145">
                <a:srgbClr val="0D83DD"/>
              </a:gs>
              <a:gs pos="30010">
                <a:srgbClr val="0D83DD"/>
              </a:gs>
              <a:gs pos="50016">
                <a:srgbClr val="0D83DD"/>
              </a:gs>
              <a:gs pos="96000">
                <a:srgbClr val="0D82D9"/>
              </a:gs>
              <a:gs pos="0">
                <a:srgbClr val="0D83DD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8" name="Rectangle 7"/>
          <p:cNvSpPr/>
          <p:nvPr/>
        </p:nvSpPr>
        <p:spPr>
          <a:xfrm>
            <a:off x="-22574" y="-1"/>
            <a:ext cx="9173616" cy="10847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cap="rnd" cmpd="dbl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4" name="Rectangle 13"/>
          <p:cNvSpPr/>
          <p:nvPr/>
        </p:nvSpPr>
        <p:spPr>
          <a:xfrm>
            <a:off x="-22574" y="5105547"/>
            <a:ext cx="9163843" cy="971203"/>
          </a:xfrm>
          <a:prstGeom prst="rect">
            <a:avLst/>
          </a:prstGeom>
          <a:gradFill flip="none" rotWithShape="1">
            <a:gsLst>
              <a:gs pos="0">
                <a:srgbClr val="9CDD57"/>
              </a:gs>
              <a:gs pos="30000">
                <a:srgbClr val="AAE16D"/>
              </a:gs>
              <a:gs pos="69000">
                <a:srgbClr val="AEE472"/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6" name="TextBox 15"/>
          <p:cNvSpPr txBox="1"/>
          <p:nvPr/>
        </p:nvSpPr>
        <p:spPr>
          <a:xfrm>
            <a:off x="107504" y="4164486"/>
            <a:ext cx="1443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Try it free </a:t>
            </a:r>
          </a:p>
          <a:p>
            <a:r>
              <a:rPr lang="en-US" sz="2000" dirty="0" smtClean="0">
                <a:solidFill>
                  <a:srgbClr val="FFC000"/>
                </a:solidFill>
              </a:rPr>
              <a:t>for 30 days</a:t>
            </a:r>
            <a:endParaRPr lang="th-TH" sz="2000" dirty="0">
              <a:solidFill>
                <a:srgbClr val="FFC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7949" y="5105547"/>
            <a:ext cx="454599" cy="956797"/>
          </a:xfrm>
          <a:prstGeom prst="rect">
            <a:avLst/>
          </a:prstGeom>
          <a:gradFill>
            <a:gsLst>
              <a:gs pos="0">
                <a:srgbClr val="9CDD57"/>
              </a:gs>
              <a:gs pos="35000">
                <a:schemeClr val="accent3">
                  <a:lumMod val="40000"/>
                  <a:lumOff val="60000"/>
                </a:schemeClr>
              </a:gs>
              <a:gs pos="65000">
                <a:schemeClr val="accent3">
                  <a:lumMod val="40000"/>
                  <a:lumOff val="60000"/>
                </a:scheme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Rectangle 18"/>
          <p:cNvSpPr/>
          <p:nvPr/>
        </p:nvSpPr>
        <p:spPr>
          <a:xfrm>
            <a:off x="538858" y="5303248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Oval 3"/>
          <p:cNvSpPr/>
          <p:nvPr/>
        </p:nvSpPr>
        <p:spPr>
          <a:xfrm>
            <a:off x="2558454" y="1326782"/>
            <a:ext cx="4635837" cy="3778765"/>
          </a:xfrm>
          <a:prstGeom prst="ellipse">
            <a:avLst/>
          </a:prstGeom>
          <a:gradFill>
            <a:gsLst>
              <a:gs pos="42000">
                <a:srgbClr val="FFFFFF">
                  <a:alpha val="23922"/>
                </a:srgbClr>
              </a:gs>
              <a:gs pos="63000">
                <a:srgbClr val="0D83DD"/>
              </a:gs>
              <a:gs pos="0">
                <a:srgbClr val="96CEF8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2" name="Rectangle 21"/>
          <p:cNvSpPr/>
          <p:nvPr/>
        </p:nvSpPr>
        <p:spPr>
          <a:xfrm>
            <a:off x="1467641" y="5301209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/>
          <p:cNvSpPr/>
          <p:nvPr/>
        </p:nvSpPr>
        <p:spPr>
          <a:xfrm>
            <a:off x="2474777" y="5301208"/>
            <a:ext cx="792782" cy="603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" name="Straight Connector 2"/>
          <p:cNvCxnSpPr/>
          <p:nvPr/>
        </p:nvCxnSpPr>
        <p:spPr>
          <a:xfrm>
            <a:off x="-22575" y="1084734"/>
            <a:ext cx="9160818" cy="1151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9709" y="1234411"/>
            <a:ext cx="22560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Business Kit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Invoice</a:t>
            </a:r>
            <a:r>
              <a:rPr lang="en-US" dirty="0" smtClean="0"/>
              <a:t>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Online</a:t>
            </a:r>
            <a:endParaRPr lang="th-TH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3861048"/>
            <a:ext cx="3275856" cy="18002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738635" y="4080284"/>
            <a:ext cx="1423567" cy="792088"/>
          </a:xfrm>
          <a:prstGeom prst="ellipse">
            <a:avLst/>
          </a:prstGeom>
          <a:solidFill>
            <a:srgbClr val="92D050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Sign Up</a:t>
            </a:r>
            <a:endParaRPr lang="th-TH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38990" y="1135091"/>
            <a:ext cx="3512052" cy="3981231"/>
          </a:xfrm>
          <a:prstGeom prst="ellipse">
            <a:avLst/>
          </a:prstGeom>
          <a:gradFill>
            <a:gsLst>
              <a:gs pos="42000">
                <a:srgbClr val="FFFFFF">
                  <a:alpha val="23922"/>
                </a:srgbClr>
              </a:gs>
              <a:gs pos="63000">
                <a:srgbClr val="0D83DD"/>
              </a:gs>
              <a:gs pos="0">
                <a:srgbClr val="96CEF8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Rectangle 28"/>
          <p:cNvSpPr/>
          <p:nvPr/>
        </p:nvSpPr>
        <p:spPr>
          <a:xfrm>
            <a:off x="4491570" y="1245846"/>
            <a:ext cx="3528392" cy="4245728"/>
          </a:xfrm>
          <a:prstGeom prst="rect">
            <a:avLst/>
          </a:prstGeom>
          <a:gradFill>
            <a:gsLst>
              <a:gs pos="9994">
                <a:srgbClr val="DADADA">
                  <a:lumMod val="49000"/>
                  <a:lumOff val="51000"/>
                </a:srgbClr>
              </a:gs>
              <a:gs pos="0">
                <a:schemeClr val="bg1">
                  <a:lumMod val="87000"/>
                </a:schemeClr>
              </a:gs>
              <a:gs pos="67089">
                <a:srgbClr val="F3F3F3">
                  <a:lumMod val="98000"/>
                </a:srgbClr>
              </a:gs>
              <a:gs pos="82000">
                <a:schemeClr val="bg1">
                  <a:alpha val="97000"/>
                  <a:lumMod val="95000"/>
                </a:schemeClr>
              </a:gs>
              <a:gs pos="34000">
                <a:schemeClr val="bg1">
                  <a:lumMod val="97000"/>
                </a:schemeClr>
              </a:gs>
              <a:gs pos="55840">
                <a:srgbClr val="DADADA">
                  <a:lumMod val="30000"/>
                  <a:lumOff val="70000"/>
                </a:srgbClr>
              </a:gs>
              <a:gs pos="87922">
                <a:srgbClr val="EEEEEE">
                  <a:lumMod val="97000"/>
                </a:srgbClr>
              </a:gs>
              <a:gs pos="100000">
                <a:schemeClr val="bg1">
                  <a:alpha val="85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190500" dist="38100" dir="2700000" sx="102000" sy="102000" algn="tl" rotWithShape="0">
              <a:prstClr val="black">
                <a:alpha val="43000"/>
              </a:prstClr>
            </a:outerShdw>
            <a:reflection stA="73000" endPos="21000" dist="889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1" name="TextBox 10"/>
          <p:cNvSpPr txBox="1"/>
          <p:nvPr/>
        </p:nvSpPr>
        <p:spPr>
          <a:xfrm>
            <a:off x="339078" y="2116371"/>
            <a:ext cx="26443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Faster</a:t>
            </a:r>
            <a:endParaRPr lang="en-US" sz="2000" dirty="0">
              <a:ln w="10160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More Professional</a:t>
            </a:r>
          </a:p>
          <a:p>
            <a:pPr marL="514350" indent="-514350">
              <a:buClr>
                <a:srgbClr val="92D050"/>
              </a:buClr>
              <a:buFont typeface="Wingdings" pitchFamily="2" charset="2"/>
              <a:buChar char="ü"/>
            </a:pPr>
            <a:r>
              <a:rPr lang="en-US" sz="2000" dirty="0" smtClean="0">
                <a:ln w="10160">
                  <a:noFill/>
                  <a:prstDash val="solid"/>
                </a:ln>
                <a:solidFill>
                  <a:srgbClr val="FFFFFF"/>
                </a:solidFill>
              </a:rPr>
              <a:t>Work anywhere</a:t>
            </a:r>
          </a:p>
          <a:p>
            <a:pPr marL="514350" indent="-514350">
              <a:buFont typeface="Wingdings" pitchFamily="2" charset="2"/>
              <a:buChar char="ü"/>
            </a:pPr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606668" y="98448"/>
            <a:ext cx="15937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BIZKIT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6668" y="618896"/>
            <a:ext cx="2474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1905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Empowering your Business</a:t>
            </a:r>
            <a:endParaRPr lang="th-TH" sz="1600" dirty="0">
              <a:ln w="1905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th-TH" dirty="0"/>
          </a:p>
        </p:txBody>
      </p:sp>
      <p:sp>
        <p:nvSpPr>
          <p:cNvPr id="30" name="TextBox 29"/>
          <p:cNvSpPr txBox="1"/>
          <p:nvPr/>
        </p:nvSpPr>
        <p:spPr>
          <a:xfrm>
            <a:off x="4491570" y="442963"/>
            <a:ext cx="179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PRICING&amp; SIGNUP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80366" y="442963"/>
            <a:ext cx="97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SERVICES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54846" y="449619"/>
            <a:ext cx="669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TOUR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403521" y="3275237"/>
            <a:ext cx="1488229" cy="3600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dobe Arabic" pitchFamily="18" charset="-78"/>
                <a:cs typeface="Adobe Arabic" pitchFamily="18" charset="-78"/>
              </a:rPr>
              <a:t>KNOW MORE</a:t>
            </a:r>
            <a:endParaRPr lang="th-TH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dobe Arabic" pitchFamily="18" charset="-7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33350" y="442963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HOME</a:t>
            </a:r>
            <a:endParaRPr lang="th-TH" sz="1600" b="1" dirty="0"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101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89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4624" y="-1179512"/>
            <a:ext cx="12192000" cy="76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02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>
            <a:off x="4552336" y="384616"/>
            <a:ext cx="648072" cy="281719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ounded Rectangle 6"/>
          <p:cNvSpPr/>
          <p:nvPr/>
        </p:nvSpPr>
        <p:spPr>
          <a:xfrm>
            <a:off x="4660348" y="633756"/>
            <a:ext cx="432048" cy="21821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/>
          <p:cNvSpPr/>
          <p:nvPr/>
        </p:nvSpPr>
        <p:spPr>
          <a:xfrm>
            <a:off x="4815827" y="738889"/>
            <a:ext cx="116181" cy="113083"/>
          </a:xfrm>
          <a:prstGeom prst="rect">
            <a:avLst/>
          </a:prstGeom>
          <a:solidFill>
            <a:srgbClr val="0D8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9595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2587</TotalTime>
  <Words>261</Words>
  <Application>Microsoft Office PowerPoint</Application>
  <PresentationFormat>On-screen Show (4:3)</PresentationFormat>
  <Paragraphs>133</Paragraphs>
  <Slides>15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lll3ell</dc:creator>
  <cp:lastModifiedBy>lll3ell</cp:lastModifiedBy>
  <cp:revision>74</cp:revision>
  <dcterms:created xsi:type="dcterms:W3CDTF">2012-06-23T05:46:43Z</dcterms:created>
  <dcterms:modified xsi:type="dcterms:W3CDTF">2012-07-28T07:37:13Z</dcterms:modified>
</cp:coreProperties>
</file>