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230" y="14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54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730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75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191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42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945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7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63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47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3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29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9D5-8787-4ACC-81DE-0591747AF288}" type="datetimeFigureOut">
              <a:rPr lang="th-TH" smtClean="0"/>
              <a:t>28/10/55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B6EF-CF44-4224-A499-3EBBE882C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1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10558" t="19616" r="11663" b="6257"/>
          <a:stretch/>
        </p:blipFill>
        <p:spPr bwMode="auto">
          <a:xfrm>
            <a:off x="683568" y="980728"/>
            <a:ext cx="8159885" cy="4372291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7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10558" t="19616" r="11663" b="6257"/>
          <a:stretch/>
        </p:blipFill>
        <p:spPr bwMode="auto">
          <a:xfrm>
            <a:off x="-540569" y="476672"/>
            <a:ext cx="10119997" cy="5422573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50322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10558" t="19616" r="11663" b="6257"/>
          <a:stretch/>
        </p:blipFill>
        <p:spPr bwMode="auto">
          <a:xfrm>
            <a:off x="-540568" y="620688"/>
            <a:ext cx="10119997" cy="5422573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30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55193" y="-457200"/>
            <a:ext cx="13011150" cy="73152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75087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5596" t="18613" r="6701" b="11794"/>
          <a:stretch/>
        </p:blipFill>
        <p:spPr bwMode="auto">
          <a:xfrm>
            <a:off x="-1116632" y="0"/>
            <a:ext cx="11411212" cy="509087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410876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-1548680" y="-457650"/>
            <a:ext cx="13011150" cy="73152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05117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/>
          <a:srcRect l="5596" t="18613" r="6701" b="11794"/>
          <a:stretch/>
        </p:blipFill>
        <p:spPr bwMode="auto">
          <a:xfrm>
            <a:off x="3851920" y="2564904"/>
            <a:ext cx="4608512" cy="2662861"/>
          </a:xfrm>
          <a:prstGeom prst="roundRect">
            <a:avLst>
              <a:gd name="adj" fmla="val 21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10558" t="19616" r="11663" b="6257"/>
          <a:stretch/>
        </p:blipFill>
        <p:spPr bwMode="auto">
          <a:xfrm>
            <a:off x="1835696" y="2708920"/>
            <a:ext cx="5007449" cy="2920602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533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lll3ell</dc:creator>
  <cp:lastModifiedBy>lll3ell</cp:lastModifiedBy>
  <cp:revision>11</cp:revision>
  <dcterms:created xsi:type="dcterms:W3CDTF">2012-08-12T16:25:24Z</dcterms:created>
  <dcterms:modified xsi:type="dcterms:W3CDTF">2012-10-28T14:25:49Z</dcterms:modified>
</cp:coreProperties>
</file>