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1154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3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9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144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6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8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99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84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7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5" y="1810139"/>
            <a:ext cx="8361229" cy="966198"/>
          </a:xfrm>
        </p:spPr>
        <p:txBody>
          <a:bodyPr/>
          <a:lstStyle/>
          <a:p>
            <a:r>
              <a:rPr lang="pt-BR" sz="5400" dirty="0" smtClean="0"/>
              <a:t>Linguagem adequada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4" y="3797658"/>
            <a:ext cx="6831673" cy="1086237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Conceitos e explicações sobre um dos tipos fala que compõem nossa linguagem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6601" y="4269535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A adequação consiste em fazer o uso correto da linguagem conforme o contexto, ou seja, de acordo com o local, tema e pessoas que participam da comunicação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274094" y="1309497"/>
            <a:ext cx="6852868" cy="27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</a:rPr>
              <a:t>Como são seres humanos serão afetados pela adequação linguística no futuro?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9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</a:rPr>
              <a:t>Novas oportunidades de comunicação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9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</a:rPr>
              <a:t>Aprendizado de idiomas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9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</a:rPr>
              <a:t>Novos empregos e oportunidades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9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</a:rPr>
              <a:t>Novas tecnologias</a:t>
            </a:r>
          </a:p>
          <a:p>
            <a:endParaRPr lang="pt-B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pt-B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998376"/>
            <a:ext cx="9601200" cy="3581400"/>
          </a:xfrm>
        </p:spPr>
        <p:txBody>
          <a:bodyPr/>
          <a:lstStyle/>
          <a:p>
            <a:pPr marL="0" indent="-457200">
              <a:lnSpc>
                <a:spcPts val="2400"/>
              </a:lnSpc>
              <a:buNone/>
            </a:pPr>
            <a:r>
              <a:rPr lang="pt-BR" dirty="0" smtClean="0"/>
              <a:t>	A adequação linguística também pode criar novos empregos e abrir novas oportunidades de carreira. A tecnologia permitirá que as pessoas trabalhem em áreas que exigem conhecimentos de línguas estrangeiras, como tradutores, intérpretes e consultores de negócios. Isso permitirá que as pessoas criem novas oportunidades de trabalho e carreira.</a:t>
            </a:r>
          </a:p>
          <a:p>
            <a:pPr marL="0" indent="-457200">
              <a:lnSpc>
                <a:spcPts val="24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Além disso, a adequação </a:t>
            </a:r>
            <a:r>
              <a:rPr lang="pt-BR" u="sng" dirty="0" smtClean="0"/>
              <a:t>linguística</a:t>
            </a:r>
            <a:r>
              <a:rPr lang="pt-BR" dirty="0" smtClean="0"/>
              <a:t> pode ajudar as pessoas a se conectar com outras culturas e povos. Isso permitirá que as pessoas criem oportunidades de trabalho e carreira em áreas que exigem conhecimento de línguas estrangeiras.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3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27</TotalTime>
  <Words>69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Linguagem adequada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adequada</dc:title>
  <dc:creator>Aluno</dc:creator>
  <cp:lastModifiedBy>Aluno</cp:lastModifiedBy>
  <cp:revision>3</cp:revision>
  <dcterms:created xsi:type="dcterms:W3CDTF">2023-02-10T12:09:12Z</dcterms:created>
  <dcterms:modified xsi:type="dcterms:W3CDTF">2023-02-10T12:36:37Z</dcterms:modified>
</cp:coreProperties>
</file>